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8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custDataLst>
    <p:tags r:id="rId14"/>
  </p:custDataLst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19E5C7-0D10-4F34-9208-F9217A5259C6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08" name="Shape 2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Google Shape;21509;p1"/>
          <p:cNvSpPr txBox="1"/>
          <p:nvPr>
            <p:ph type="ctrTitle"/>
          </p:nvPr>
        </p:nvSpPr>
        <p:spPr>
          <a:xfrm>
            <a:off x="323528" y="116632"/>
            <a:ext cx="82809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ru-RU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</a:t>
            </a:r>
            <a:br>
              <a:rPr lang="ru-RU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нового 2020-2021 учебного года в Козыкеткенской СОШ Успенского района </a:t>
            </a:r>
            <a:br>
              <a:rPr lang="ru-RU">
                <a:solidFill>
                  <a:srgbClr val="0070C0"/>
                </a:solidFill>
              </a:rPr>
            </a:br>
            <a:endParaRPr>
              <a:solidFill>
                <a:srgbClr val="0070C0"/>
              </a:solidFill>
            </a:endParaRPr>
          </a:p>
        </p:txBody>
      </p:sp>
      <p:pic>
        <p:nvPicPr>
          <p:cNvPr descr="C:\Users\рс10\Downloads\20170825_120953.jpg" id="21510" name="Google Shape;21510;p1"/>
          <p:cNvPicPr preferRelativeResize="0"/>
          <p:nvPr/>
        </p:nvPicPr>
        <p:blipFill rotWithShape="1">
          <a:blip r:embed="rId2">
            <a:alphaModFix/>
          </a:blip>
          <a:srcRect b="9406" l="11541" r="7689" t="3417"/>
          <a:stretch/>
        </p:blipFill>
        <p:spPr>
          <a:xfrm>
            <a:off x="5868144" y="3356992"/>
            <a:ext cx="3141000" cy="1772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80920" cy="18001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Занятия будут проходить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3 смены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Картинки по запросу children design png"/>
          <p:cNvPicPr>
            <a:picLocks noChangeAspect="1" noChangeArrowheads="1"/>
          </p:cNvPicPr>
          <p:nvPr/>
        </p:nvPicPr>
        <p:blipFill>
          <a:blip r:embed="rId2" cstate="print"/>
          <a:srcRect l="65376" t="35419" r="19221" b="43977"/>
          <a:stretch>
            <a:fillRect/>
          </a:stretch>
        </p:blipFill>
        <p:spPr bwMode="auto">
          <a:xfrm>
            <a:off x="755576" y="1700808"/>
            <a:ext cx="812202" cy="86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68144" y="3861048"/>
            <a:ext cx="19976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смена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429000"/>
            <a:ext cx="19976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смена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96952"/>
            <a:ext cx="19976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смена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772816"/>
            <a:ext cx="2926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84 учащихся 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293096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005064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4725144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5724128" y="1556792"/>
            <a:ext cx="3168352" cy="19442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Один класс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- 1 кабинет</a:t>
            </a:r>
            <a:endParaRPr lang="ru-RU" sz="3200" b="1" cap="none" spc="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645024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1,2,10,11 классы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7313" y="4869160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На ежедневном подвозе  </a:t>
            </a:r>
          </a:p>
          <a:p>
            <a:pPr algn="ctr"/>
            <a:r>
              <a:rPr lang="ru-RU" sz="1400" b="1" i="1" dirty="0" smtClean="0"/>
              <a:t>в10 класс  2 учащихся </a:t>
            </a:r>
            <a:endParaRPr lang="ru-RU" sz="14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400506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3,4,5,6 классы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4437112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7,8,9 классы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5733256"/>
            <a:ext cx="4657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В ход школу предусмотрен через 1 центральную </a:t>
            </a:r>
          </a:p>
          <a:p>
            <a:pPr algn="ctr"/>
            <a:r>
              <a:rPr lang="ru-RU" sz="1400" b="1" i="1" dirty="0" smtClean="0"/>
              <a:t>и 3 запасных дверей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8227" y="620688"/>
            <a:ext cx="63109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4057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28 педагогов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36912"/>
            <a:ext cx="2116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35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501008"/>
            <a:ext cx="27318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36-55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365104"/>
            <a:ext cx="2978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свыше 55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356992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221088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5157192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Директор, </a:t>
            </a:r>
          </a:p>
          <a:p>
            <a:pPr algn="ctr"/>
            <a:r>
              <a:rPr lang="ru-RU" dirty="0" smtClean="0"/>
              <a:t>учитель биологии, учитель химии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51344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 в здание школы сопровождается приемом медицинского работника и термометрии учащихся и сотрудников школы;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Отменяется кабинетная система, один класс- один кабинет;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звонков составляется отдельно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каждой класс;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Длительность перерыва не менее 10 минут;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каждого перерыва классная комната проветривается и проводиться влажная уборка.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Горячего питания не будет.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находиться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классе в маске,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перерывах (если на свежем воздухе) без маски;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физической культуры проводятся на свежем воздухе;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сменами дезинфекция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кабинетов, коридоров и ученической мебели;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 и уход учащихся начальных классов сопровождается родителями или законными представителями;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8680"/>
            <a:ext cx="7473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в организации УВП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8680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3600" b="1" cap="none" spc="0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санитайзеров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школе и в сан. узле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2700184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2664296" cy="3555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08720"/>
            <a:ext cx="57875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входе и выходе </a:t>
            </a:r>
          </a:p>
          <a:p>
            <a:pPr algn="ctr"/>
            <a:r>
              <a:rPr lang="ru-RU" sz="3600" b="1" cap="none" spc="0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дезенфицирующий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коврик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b="29539"/>
          <a:stretch>
            <a:fillRect/>
          </a:stretch>
        </p:blipFill>
        <p:spPr bwMode="auto">
          <a:xfrm>
            <a:off x="6300192" y="1052736"/>
            <a:ext cx="247159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b="30648"/>
          <a:stretch>
            <a:fillRect/>
          </a:stretch>
        </p:blipFill>
        <p:spPr bwMode="auto">
          <a:xfrm>
            <a:off x="2195736" y="2204864"/>
            <a:ext cx="2720777" cy="33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admin\Desktop\8a40800d-814e-46bc-9444-f0e3dbef84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4248472" cy="2389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75866" y="4509120"/>
            <a:ext cx="34193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Рассадка учащихся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1,5 метра</a:t>
            </a:r>
            <a:endParaRPr lang="ru-RU" sz="28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1412776"/>
            <a:ext cx="47525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Обработка школы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переносной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кварцевой лампой</a:t>
            </a:r>
            <a:endParaRPr lang="ru-RU" sz="28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b="25287"/>
          <a:stretch>
            <a:fillRect/>
          </a:stretch>
        </p:blipFill>
        <p:spPr bwMode="auto">
          <a:xfrm>
            <a:off x="971600" y="980728"/>
            <a:ext cx="237286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kk-KZ" sz="2800" dirty="0" smtClean="0"/>
              <a:t>Размещение памяток в санузлах школы</a:t>
            </a:r>
            <a:endParaRPr lang="x-none" sz="2800" b="1" dirty="0"/>
          </a:p>
        </p:txBody>
      </p:sp>
      <p:pic>
        <p:nvPicPr>
          <p:cNvPr id="1028" name="Picture 4" descr="Как правильно мыть руки? Правила мытья рук мылом">
            <a:extLst>
              <a:ext uri="{FF2B5EF4-FFF2-40B4-BE49-F238E27FC236}">
                <a16:creationId xmlns:a16="http://schemas.microsoft.com/office/drawing/2014/main" xmlns="" id="{6AA8AAB7-7C1D-489A-8A84-E3A06CEC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0558"/>
            <a:ext cx="8921163" cy="59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12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Установка по всей школе рекомендаций по С</a:t>
            </a:r>
            <a:r>
              <a:rPr lang="en-US" sz="2400" b="1" dirty="0" smtClean="0"/>
              <a:t>OVID- 19</a:t>
            </a:r>
            <a:endParaRPr lang="x-none" sz="2400" b="1" dirty="0"/>
          </a:p>
        </p:txBody>
      </p:sp>
      <p:pic>
        <p:nvPicPr>
          <p:cNvPr id="1026" name="Picture 2" descr="На изображении может находиться: текст «CORONA VIRUS2020VK COVID-19 жуктыру KayпH темендету γшн бес алтын ереже колды жи жуу кашыктыкты ыктыкть сактау корамдык орындарга бармау бетперде кию - @coronavirus2020_kz кол-алыспау, кол- кушактаспау, суйспеу дереккез: министрлг»">
            <a:extLst>
              <a:ext uri="{FF2B5EF4-FFF2-40B4-BE49-F238E27FC236}">
                <a16:creationId xmlns:a16="http://schemas.microsoft.com/office/drawing/2014/main" xmlns="" id="{8C8F64DB-EC31-44CF-A06D-E0CF86D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7" y="795921"/>
            <a:ext cx="442912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а изображении может находиться: текст">
            <a:extLst>
              <a:ext uri="{FF2B5EF4-FFF2-40B4-BE49-F238E27FC236}">
                <a16:creationId xmlns:a16="http://schemas.microsoft.com/office/drawing/2014/main" xmlns="" id="{82B64219-DCF2-4CE2-B970-83887CD2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962" y="753979"/>
            <a:ext cx="4460582" cy="59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6569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1.xml" val="742326295"/>
  <p:tag name="ppt/slides/slide9.xml" val="3672721093"/>
  <p:tag name="ppt/slides/slide8.xml" val="1623749372"/>
  <p:tag name="ppt/slides/slide2.xml" val="2933091766"/>
  <p:tag name="ppt/slides/slide3.xml" val="3549967404"/>
  <p:tag name="ppt/slides/slide4.xml" val="2816103056"/>
  <p:tag name="ppt/slides/slide5.xml" val="3460858043"/>
  <p:tag name="ppt/slides/slide6.xml" val="499185391"/>
  <p:tag name="ppt/slides/slide7.xml" val="1589842326"/>
  <p:tag name="ppt/slideLayouts/slideLayout10.xml" val="2986204430"/>
  <p:tag name="ppt/slideLayouts/slideLayout3.xml" val="2977326934"/>
  <p:tag name="ppt/slideLayouts/slideLayout2.xml" val="2513497141"/>
  <p:tag name="ppt/slideLayouts/slideLayout1.xml" val="3062038360"/>
  <p:tag name="ppt/slideMasters/slideMaster1.xml" val="121554663"/>
  <p:tag name="ppt/slideLayouts/slideLayout11.xml" val="2985880038"/>
  <p:tag name="ppt/slideLayouts/slideLayout4.xml" val="910651374"/>
  <p:tag name="ppt/slideLayouts/slideLayout6.xml" val="2925896472"/>
  <p:tag name="ppt/slideLayouts/slideLayout9.xml" val="4174103066"/>
  <p:tag name="ppt/slideLayouts/slideLayout8.xml" val="2252276911"/>
  <p:tag name="ppt/slideLayouts/slideLayout7.xml" val="2845747456"/>
  <p:tag name="ppt/slideLayouts/slideLayout5.xml" val="2493498551"/>
  <p:tag name="ppt/theme/theme1.xml" val="3461899815"/>
  <p:tag name="ppt/media/image1.jpeg" val="3114202309"/>
  <p:tag name="ppt/media/image2.jpeg" val="243940895"/>
  <p:tag name="ppt/media/image8.jpeg" val="3746216750"/>
  <p:tag name="ppt/media/image7.png" val="1252765623"/>
  <p:tag name="ppt/media/image6.png" val="1214134615"/>
  <p:tag name="ppt/media/image5.png" val="3048027686"/>
  <p:tag name="ppt/media/image4.png" val="802240893"/>
  <p:tag name="ppt/media/image3.png" val="157796907"/>
  <p:tag name="ppt/media/image9.png" val="1796148317"/>
  <p:tag name="ppt/media/image11.jpeg" val="73739255"/>
  <p:tag name="ppt/media/image10.jpeg" val="2645636204"/>
  <p:tag name="ppt/media/image12.jpeg" val="240677972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