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video/mp4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3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5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4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6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7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5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58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9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4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8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0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1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8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4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6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03A385-529F-47E4-AE5B-4A255AD7FD6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84D7E8-9728-4165-BBC9-11113B7BA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3" Target="../slideLayouts/slideLayout7.xml" Type="http://schemas.openxmlformats.org/officeDocument/2006/relationships/slideLayout"/><Relationship Id="rId7" Target="../media/image11.jpeg" Type="http://schemas.openxmlformats.org/officeDocument/2006/relationships/image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24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3.pn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2.mp4" Type="http://schemas.openxmlformats.org/officeDocument/2006/relationships/video"/><Relationship Id="rId1" Target="../media/media2.mp4" Type="http://schemas.microsoft.com/office/2007/relationships/media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3.mp4" Type="http://schemas.openxmlformats.org/officeDocument/2006/relationships/video"/><Relationship Id="rId1" Target="../media/media3.mp4" Type="http://schemas.microsoft.com/office/2007/relationships/media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0240" cy="6858000"/>
          </a:xfrm>
          <a:prstGeom prst="rect">
            <a:avLst/>
          </a:prstGeom>
        </p:spPr>
      </p:pic>
      <p:sp>
        <p:nvSpPr>
          <p:cNvPr id="4" name="Штриховая стрелка вправо 3"/>
          <p:cNvSpPr/>
          <p:nvPr/>
        </p:nvSpPr>
        <p:spPr>
          <a:xfrm>
            <a:off x="5730240" y="2971800"/>
            <a:ext cx="6461760" cy="388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kk-KZ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-даналардың түлеп </a:t>
            </a:r>
            <a:r>
              <a:rPr lang="kk-KZ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 тұғыры,рухани  байлығы- білімде, болса,ұстанар бағыты –тәрбиесінде.Ал, білімнің сарқылмас көзі 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мектепте.</a:t>
            </a:r>
            <a:r>
              <a:rPr lang="kk-KZ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730240" y="297180"/>
            <a:ext cx="6461760" cy="115062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«№3 Успен жалпы орта білім беру мектебі»КММ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0" y="1"/>
            <a:ext cx="7330440" cy="65532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сынып . Ержанова Гулсим Бисенбаевна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2920"/>
            <a:ext cx="111556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" y="3855720"/>
            <a:ext cx="2821353" cy="3002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068" y="3855720"/>
            <a:ext cx="4121932" cy="3002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2821351" cy="3855719"/>
          </a:xfrm>
          <a:prstGeom prst="rect">
            <a:avLst/>
          </a:prstGeom>
        </p:spPr>
      </p:pic>
      <p:pic>
        <p:nvPicPr>
          <p:cNvPr id="5" name="WhatsApp Video 2020-08-28 at 12.50.3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5400000">
            <a:off x="2016707" y="804642"/>
            <a:ext cx="6858001" cy="5248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066" y="0"/>
            <a:ext cx="4121934" cy="38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1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168" y="773357"/>
            <a:ext cx="4788132" cy="40640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Блок-схема: знак завершения 2"/>
          <p:cNvSpPr/>
          <p:nvPr/>
        </p:nvSpPr>
        <p:spPr>
          <a:xfrm>
            <a:off x="3199632" y="-63690"/>
            <a:ext cx="3429000" cy="81075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 оқушы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5676516" y="716346"/>
            <a:ext cx="3429000" cy="81075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 оқушы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842760" y="1573311"/>
            <a:ext cx="3429000" cy="82307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алды даярлық сыныпта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оқушы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926186" y="2426867"/>
            <a:ext cx="3429000" cy="81075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 сыныптарда 68 оқушы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997568" y="3115369"/>
            <a:ext cx="3429000" cy="810757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барысы 1 аусым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 стрелкой 60"/>
          <p:cNvCxnSpPr>
            <a:stCxn id="2" idx="0"/>
          </p:cNvCxnSpPr>
          <p:nvPr/>
        </p:nvCxnSpPr>
        <p:spPr>
          <a:xfrm flipV="1">
            <a:off x="2246898" y="747067"/>
            <a:ext cx="1243062" cy="2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" idx="1"/>
          </p:cNvCxnSpPr>
          <p:nvPr/>
        </p:nvCxnSpPr>
        <p:spPr>
          <a:xfrm flipV="1">
            <a:off x="4251960" y="1121725"/>
            <a:ext cx="1424556" cy="61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4251960" y="1947841"/>
            <a:ext cx="2590800" cy="43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6" idx="1"/>
          </p:cNvCxnSpPr>
          <p:nvPr/>
        </p:nvCxnSpPr>
        <p:spPr>
          <a:xfrm flipV="1">
            <a:off x="4251960" y="2832246"/>
            <a:ext cx="3674226" cy="63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7" idx="1"/>
          </p:cNvCxnSpPr>
          <p:nvPr/>
        </p:nvCxnSpPr>
        <p:spPr>
          <a:xfrm flipV="1">
            <a:off x="4053840" y="3520748"/>
            <a:ext cx="943728" cy="106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Блок-схема: процесс 72"/>
          <p:cNvSpPr/>
          <p:nvPr/>
        </p:nvSpPr>
        <p:spPr>
          <a:xfrm>
            <a:off x="-139023" y="4221480"/>
            <a:ext cx="3128010" cy="9179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сыныпта барлығы </a:t>
            </a:r>
            <a:endParaRPr lang="kk-KZ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оқушы. 25-і кезекте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қашықтықта.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Блок-схема: процесс 73"/>
          <p:cNvSpPr/>
          <p:nvPr/>
        </p:nvSpPr>
        <p:spPr>
          <a:xfrm>
            <a:off x="2985888" y="4221480"/>
            <a:ext cx="3121812" cy="917912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сыныпта барлығы </a:t>
            </a:r>
            <a:endParaRPr lang="kk-KZ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оқушы. 15-і кезекте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қашықтықта.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Блок-схема: процесс 74"/>
          <p:cNvSpPr/>
          <p:nvPr/>
        </p:nvSpPr>
        <p:spPr>
          <a:xfrm>
            <a:off x="6107700" y="4236720"/>
            <a:ext cx="2997816" cy="917912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сыныпта барлығы </a:t>
            </a:r>
            <a:endParaRPr lang="kk-KZ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оқушы. 14-і кезекте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қашықтықта.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Блок-схема: процесс 75"/>
          <p:cNvSpPr/>
          <p:nvPr/>
        </p:nvSpPr>
        <p:spPr>
          <a:xfrm>
            <a:off x="9105516" y="4236720"/>
            <a:ext cx="2997816" cy="917912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сыныпта барлығы </a:t>
            </a:r>
            <a:endParaRPr lang="kk-KZ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оқушы. 14-і кезекте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қашықтықта.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Блок-схема: знак завершения 76"/>
          <p:cNvSpPr/>
          <p:nvPr/>
        </p:nvSpPr>
        <p:spPr>
          <a:xfrm>
            <a:off x="4411556" y="5147935"/>
            <a:ext cx="4153323" cy="54864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КАДРЛАРМЕН ҚАМТЫЛУ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Блок-схема: знак завершения 77"/>
          <p:cNvSpPr/>
          <p:nvPr/>
        </p:nvSpPr>
        <p:spPr>
          <a:xfrm>
            <a:off x="4411557" y="6051370"/>
            <a:ext cx="3392286" cy="54864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жасқа дейін-24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Блок-схема: знак завершения 78"/>
          <p:cNvSpPr/>
          <p:nvPr/>
        </p:nvSpPr>
        <p:spPr>
          <a:xfrm>
            <a:off x="8710662" y="6060676"/>
            <a:ext cx="3392286" cy="54864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36-55 жасқа дейін-4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Блок-схема: знак завершения 79"/>
          <p:cNvSpPr/>
          <p:nvPr/>
        </p:nvSpPr>
        <p:spPr>
          <a:xfrm>
            <a:off x="2098" y="6060676"/>
            <a:ext cx="3392286" cy="54864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34 педагог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2850651" y="3947160"/>
            <a:ext cx="3992109" cy="2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5405697" y="3973983"/>
            <a:ext cx="1222935" cy="23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7" idx="2"/>
            <a:endCxn id="75" idx="0"/>
          </p:cNvCxnSpPr>
          <p:nvPr/>
        </p:nvCxnSpPr>
        <p:spPr>
          <a:xfrm>
            <a:off x="6712068" y="3926126"/>
            <a:ext cx="894540" cy="31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7" idx="2"/>
            <a:endCxn id="76" idx="0"/>
          </p:cNvCxnSpPr>
          <p:nvPr/>
        </p:nvCxnSpPr>
        <p:spPr>
          <a:xfrm>
            <a:off x="6712068" y="3926126"/>
            <a:ext cx="3892356" cy="31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80" idx="0"/>
          </p:cNvCxnSpPr>
          <p:nvPr/>
        </p:nvCxnSpPr>
        <p:spPr>
          <a:xfrm flipH="1">
            <a:off x="1698241" y="5693227"/>
            <a:ext cx="4318924" cy="367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6017164" y="5684684"/>
            <a:ext cx="1" cy="43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79" idx="0"/>
          </p:cNvCxnSpPr>
          <p:nvPr/>
        </p:nvCxnSpPr>
        <p:spPr>
          <a:xfrm>
            <a:off x="6017165" y="5666937"/>
            <a:ext cx="4389640" cy="393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2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35" y="3939540"/>
            <a:ext cx="2465136" cy="2712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Блок-схема: подготовка 2"/>
          <p:cNvSpPr/>
          <p:nvPr/>
        </p:nvSpPr>
        <p:spPr>
          <a:xfrm>
            <a:off x="1112520" y="0"/>
            <a:ext cx="9144000" cy="9448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 СЫНЫПТАРДЫ  ОҚЫТУҒА МЕКТЕП ДАЙЫН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4107180"/>
            <a:ext cx="3180968" cy="233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3893820"/>
            <a:ext cx="3090925" cy="2545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111" y="1242715"/>
            <a:ext cx="2636817" cy="2271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741" y="1135882"/>
            <a:ext cx="3028667" cy="2271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77" y="1105702"/>
            <a:ext cx="3343491" cy="2507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2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06" y="4155621"/>
            <a:ext cx="4275394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9521"/>
            <a:ext cx="4629150" cy="3086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1069521"/>
            <a:ext cx="3943350" cy="3086100"/>
          </a:xfrm>
          <a:prstGeom prst="rect">
            <a:avLst/>
          </a:prstGeom>
        </p:spPr>
      </p:pic>
      <p:sp>
        <p:nvSpPr>
          <p:cNvPr id="5" name="Блок-схема: подготовка 4"/>
          <p:cNvSpPr/>
          <p:nvPr/>
        </p:nvSpPr>
        <p:spPr>
          <a:xfrm>
            <a:off x="1112520" y="0"/>
            <a:ext cx="9144000" cy="9448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  ІШІНДЕГІ ОҚУШЫЛАР МЕН  ҰСТАЗДАР ЖӘНЕ АТА-АНАЛАРҒА  ЖАЛЫНАМАЛАР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843" y="4155621"/>
            <a:ext cx="3948763" cy="2779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0" y="944880"/>
            <a:ext cx="3619500" cy="3210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6600" r="24289" b="9891"/>
          <a:stretch/>
        </p:blipFill>
        <p:spPr>
          <a:xfrm>
            <a:off x="24493" y="4155620"/>
            <a:ext cx="3943350" cy="27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>
            <a:off x="0" y="106680"/>
            <a:ext cx="11841480" cy="132588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КЕЗЕКТЕГІ СЫНЫП МҰҒАЛІМДЕРІНІҢ ДАЙЫНДЫҒЫ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60"/>
            <a:ext cx="6324600" cy="5425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32560"/>
            <a:ext cx="5867400" cy="5425440"/>
          </a:xfrm>
          <a:prstGeom prst="rect">
            <a:avLst/>
          </a:prstGeom>
        </p:spPr>
      </p:pic>
      <p:sp>
        <p:nvSpPr>
          <p:cNvPr id="8" name="Загнутый угол 7"/>
          <p:cNvSpPr/>
          <p:nvPr/>
        </p:nvSpPr>
        <p:spPr>
          <a:xfrm>
            <a:off x="0" y="1280160"/>
            <a:ext cx="6918960" cy="65532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«А»сыныбы. Шакирова Жансая Айтбаевна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скаров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-746759" y="746756"/>
            <a:ext cx="6858002" cy="536448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82" y="0"/>
            <a:ext cx="6827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08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0"/>
            <a:ext cx="5471160" cy="685800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0" y="0"/>
            <a:ext cx="7330440" cy="65532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«Ә» сыныбы. Джалбырова Айнур Жарылғаповна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70320" cy="6858594"/>
          </a:xfrm>
          <a:prstGeom prst="rect">
            <a:avLst/>
          </a:prstGeom>
        </p:spPr>
      </p:pic>
      <p:pic>
        <p:nvPicPr>
          <p:cNvPr id="3" name="кауса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0320" y="0"/>
            <a:ext cx="582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:randomBar dir="vert"/>
        <p:sndAc>
          <p:endSnd/>
        </p:sndAc>
      </p:transition>
    </mc:Choice>
    <mc:Fallback xmlns="">
      <p:transition spd="slow">
        <p:randomBar dir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148</Words>
  <Application>Microsoft Office PowerPoint</Application>
  <PresentationFormat>Широкоэкранный</PresentationFormat>
  <Paragraphs>32</Paragraphs>
  <Slides>11</Slides>
  <Notes>0</Notes>
  <HiddenSlides>1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2020-08-28T11:42:38Z</dcterms:created>
  <dcterms:modified xsi:type="dcterms:W3CDTF">2020-08-28T14:43:28Z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8881473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