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"/>
            <a:ext cx="8685542" cy="35579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нового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учебного года в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КГУ «Константиновская СОШ» 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Успенского района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4600" y="1598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ШКОЛА\Downloads\IMG-20200828-WA0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56" b="10886"/>
          <a:stretch/>
        </p:blipFill>
        <p:spPr bwMode="auto">
          <a:xfrm>
            <a:off x="3590564" y="3429000"/>
            <a:ext cx="5133216" cy="3059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80920" cy="18001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Организация</a:t>
            </a:r>
            <a:r>
              <a:rPr kumimoji="0" lang="ru-RU" sz="41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учебного процесса в школе</a:t>
            </a:r>
            <a: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163597"/>
            <a:ext cx="27879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1-4 классы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7781" y="1972635"/>
            <a:ext cx="3157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none" spc="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5833" y="3920903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094" y="4655328"/>
            <a:ext cx="3143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Обучение в дежурных классах</a:t>
            </a:r>
            <a:r>
              <a:rPr lang="ru-RU" sz="1400" b="1" i="1" dirty="0" smtClean="0"/>
              <a:t> 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7094" y="5763981"/>
            <a:ext cx="794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Вход в  </a:t>
            </a:r>
            <a:r>
              <a:rPr lang="ru-RU" sz="1400" b="1" i="1" dirty="0"/>
              <a:t>школу предусмотрен через 1 </a:t>
            </a:r>
            <a:r>
              <a:rPr lang="ru-RU" sz="1400" b="1" i="1" dirty="0" smtClean="0"/>
              <a:t>центральную и 2 запасные двери</a:t>
            </a:r>
            <a:endParaRPr lang="ru-RU" sz="1400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55865" y="3779376"/>
            <a:ext cx="3052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5-11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классы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5753" y="456723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702" y="5213565"/>
            <a:ext cx="2834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/>
              <a:t>Смешанный тип обучения </a:t>
            </a:r>
            <a:endParaRPr lang="ru-RU" sz="1400" b="1" i="1" dirty="0"/>
          </a:p>
        </p:txBody>
      </p:sp>
      <p:pic>
        <p:nvPicPr>
          <p:cNvPr id="2050" name="Picture 2" descr="C:\Users\ШКОЛА\Downloads\Ученики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6342" r="3887" b="8601"/>
          <a:stretch/>
        </p:blipFill>
        <p:spPr bwMode="auto">
          <a:xfrm>
            <a:off x="234506" y="1549936"/>
            <a:ext cx="2342654" cy="14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олна 6"/>
          <p:cNvSpPr/>
          <p:nvPr/>
        </p:nvSpPr>
        <p:spPr>
          <a:xfrm>
            <a:off x="5705753" y="1466712"/>
            <a:ext cx="2970703" cy="194826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35756" y="1837583"/>
            <a:ext cx="27443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Один класс – один кабинет </a:t>
            </a:r>
            <a:endParaRPr lang="ru-RU" sz="3200" b="1" cap="none" spc="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альтернативный процесс 13"/>
          <p:cNvSpPr/>
          <p:nvPr/>
        </p:nvSpPr>
        <p:spPr>
          <a:xfrm>
            <a:off x="5770536" y="5056079"/>
            <a:ext cx="2977928" cy="144016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939938" y="3868424"/>
            <a:ext cx="2731838" cy="144016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7523" y="2741633"/>
            <a:ext cx="2620341" cy="144016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37272" y="404664"/>
            <a:ext cx="47164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0220" y="2201811"/>
            <a:ext cx="3830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600" b="1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педагога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520" y="2848142"/>
            <a:ext cx="2116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35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9938" y="4044346"/>
            <a:ext cx="27318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36-55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43851" y="5139141"/>
            <a:ext cx="30312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свыше 55 лет</a:t>
            </a:r>
            <a:endParaRPr lang="ru-RU" sz="36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999" y="3493753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17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65180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8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67270" y="5870389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7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3074" name="Picture 2" descr="C:\Users\ШКОЛА\Downloads\экземпляр-учител-стола-1246346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 bwMode="auto">
          <a:xfrm>
            <a:off x="112113" y="51274"/>
            <a:ext cx="2662852" cy="25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969" y="303085"/>
            <a:ext cx="835292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Вход в здание школы сопровождается приемом медицинского работника и термометрии учащихся и сотрудников школы;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Отменяется кабинетная система, один класс- один кабинет;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Расписание звонков составляется отдельно на каждой класс; Длительность перерыва не менее 10 минут;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 время каждого перерыва классная комната проветривается и проводиться влажная уборка.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Горячего питания не будет.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Учащиеся находиться в классе в маске, в перерывах (если на свежем воздухе) без маски;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Уроки физической культуры проводятся на свежем воздухе;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Между сменами дезинфекция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кабинетов, коридоров и ученической мебели;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Приход и уход учащихся начальных классов сопровождается родителями или законными представителями;</a:t>
            </a:r>
          </a:p>
          <a:p>
            <a:pPr>
              <a:buFont typeface="Wingdings" pitchFamily="2" charset="2"/>
              <a:buChar char="v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25514"/>
            <a:ext cx="7473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в организации УВП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79208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3600" b="1" cap="none" spc="0" dirty="0" err="1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санитайзеров</a:t>
            </a:r>
            <a:r>
              <a:rPr lang="ru-RU" sz="3600" b="1" cap="none" spc="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C:\Users\ШКОЛА\Downloads\IMG_20200828_103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3570" y="2031046"/>
            <a:ext cx="4370096" cy="3277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47942"/>
            <a:ext cx="58484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входе и выходе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дезинфицирующий </a:t>
            </a:r>
            <a:r>
              <a:rPr lang="ru-RU" sz="3600" b="1" cap="none" spc="0" dirty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коврик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576" y="2653272"/>
            <a:ext cx="3608379" cy="270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0442" y="2663862"/>
            <a:ext cx="3693101" cy="276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6326" y="4509120"/>
            <a:ext cx="311841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Социальное </a:t>
            </a:r>
          </a:p>
          <a:p>
            <a:pPr algn="ctr"/>
            <a:r>
              <a:rPr lang="ru-RU" sz="2800" b="1" cap="none" spc="0" dirty="0" err="1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дистанцирование</a:t>
            </a:r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2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6768" y="980728"/>
            <a:ext cx="4752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Разметка в учебных классах</a:t>
            </a:r>
            <a:endParaRPr lang="ru-RU" sz="2800" b="1" cap="none" spc="0" dirty="0">
              <a:ln w="11430"/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ШКОЛА\Downloads\IMG_20200828_103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3" y="69269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ШКОЛА\Downloads\IMG_20200828_103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00" y="3617302"/>
            <a:ext cx="3811959" cy="2858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Размещение памяток в санузлах школы</a:t>
            </a:r>
            <a:endParaRPr lang="x-none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к правильно мыть руки? Правила мытья рук мылом">
            <a:extLst>
              <a:ext uri="{FF2B5EF4-FFF2-40B4-BE49-F238E27FC236}">
                <a16:creationId xmlns:a16="http://schemas.microsoft.com/office/drawing/2014/main" xmlns="" id="{6AA8AAB7-7C1D-489A-8A84-E3A06CEC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558"/>
            <a:ext cx="8921163" cy="59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2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1A4F9C-A3BB-41B5-92DE-16D86D1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579"/>
            <a:ext cx="9144000" cy="597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Установка по всей школе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OVID- 19</a:t>
            </a:r>
            <a:endParaRPr lang="x-none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На изображении может находиться: текст «CORONA VIRUS2020VK COVID-19 жуктыру KayпH темендету γшн бес алтын ереже колды жи жуу кашыктыкты ыктыкть сактау корамдык орындарга бармау бетперде кию - @coronavirus2020_kz кол-алыспау, кол- кушактаспау, суйспеу дереккез: министрлг»">
            <a:extLst>
              <a:ext uri="{FF2B5EF4-FFF2-40B4-BE49-F238E27FC236}">
                <a16:creationId xmlns:a16="http://schemas.microsoft.com/office/drawing/2014/main" xmlns="" id="{8C8F64DB-EC31-44CF-A06D-E0CF86D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" y="795921"/>
            <a:ext cx="44291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а изображении может находиться: текст">
            <a:extLst>
              <a:ext uri="{FF2B5EF4-FFF2-40B4-BE49-F238E27FC236}">
                <a16:creationId xmlns:a16="http://schemas.microsoft.com/office/drawing/2014/main" xmlns="" id="{82B64219-DCF2-4CE2-B970-83887CD2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62" y="753979"/>
            <a:ext cx="4460582" cy="59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9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190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Организация  нового 2020-2021 учебного года в КГУ «Константиновская СОШ» Успенского района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Размещение памяток в санузлах школы</vt:lpstr>
      <vt:lpstr>Установка по всей школе рекомендаций  по СOVID- 19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33</cp:revision>
  <dcterms:created xsi:type="dcterms:W3CDTF">2020-08-22T02:27:46Z</dcterms:created>
  <dcterms:modified xsi:type="dcterms:W3CDTF">2020-08-28T04:52:25Z</dcterms:modified>
</cp:coreProperties>
</file>