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B9FA-778D-4ACB-9DC0-DB5ADEC0FB99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971A0-D383-468E-A7B8-B63BCA504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42FA-5321-472D-A4CD-17945B882AC5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7C68-6FDF-4B3A-B4E6-7292BB4A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к-14\Downloads\WhatsApp Image 2020-08-28 at 10.35.2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6"/>
            <a:ext cx="4286280" cy="25047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857232"/>
            <a:ext cx="817242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Организация </a:t>
            </a:r>
            <a:b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нового 2020-2021 учебного года </a:t>
            </a:r>
            <a:b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Лозовской СОШ </a:t>
            </a:r>
            <a:b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Успенского района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857496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 смена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857496"/>
            <a:ext cx="2544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 смена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714752"/>
            <a:ext cx="187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1-4, 10-11 классы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071942"/>
            <a:ext cx="17859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52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4000504"/>
            <a:ext cx="17859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46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3714752"/>
            <a:ext cx="1225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5-9 классы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2000240"/>
            <a:ext cx="30718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98 учащихся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57166"/>
            <a:ext cx="77115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Занятия будут проходить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2 смены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5072074"/>
            <a:ext cx="2725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 ежедневном подвозе </a:t>
            </a:r>
          </a:p>
          <a:p>
            <a:pPr algn="ctr"/>
            <a:r>
              <a:rPr lang="ru-RU" b="1" dirty="0" smtClean="0"/>
              <a:t>в 11 класс 1 </a:t>
            </a:r>
            <a:r>
              <a:rPr lang="ru-RU" b="1" dirty="0" smtClean="0"/>
              <a:t>учащийся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5072074"/>
            <a:ext cx="3725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Вход предусмотрен через один </a:t>
            </a:r>
          </a:p>
          <a:p>
            <a:pPr algn="ctr"/>
            <a:r>
              <a:rPr lang="ru-RU" b="1" dirty="0" smtClean="0"/>
              <a:t>центральный вход, и </a:t>
            </a:r>
            <a:r>
              <a:rPr lang="ru-RU" b="1" smtClean="0"/>
              <a:t>два запасных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00042"/>
            <a:ext cx="7173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Кадровое обеспечение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428736"/>
            <a:ext cx="4496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Всего 25 педагогов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357430"/>
            <a:ext cx="43470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 35 лет          -  13   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234" y="3429000"/>
            <a:ext cx="49255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36 до 55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лет     -   7    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286256"/>
            <a:ext cx="41076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Свыше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55 лет   -   5 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4714884"/>
            <a:ext cx="65807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Директор-</a:t>
            </a:r>
            <a:endParaRPr lang="ru-RU" sz="3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учитель английского языка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2742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Рекомендации в организации УВП</a:t>
            </a:r>
            <a:endParaRPr lang="ru-RU" sz="4000" b="1" cap="none" spc="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357298"/>
            <a:ext cx="77867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 в здание школы сопровождается приемом медицинского работника и термометрии учащихся и сотрудников школы;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Отменяется кабинетная система, один класс- один кабинет;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Расписание звонков составляется отдельно на каждой класс; Длительность перерыва не менее 10 минут;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каждого перерыва классная комната проветривается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влажная уборка.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Горячего питания не будет.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классе в маске, в перерывах (если на свежем воздухе) без маски;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Уроки физической культуры проводятся на свежем воздухе;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сменами дезинфекция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кварцевание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кабинетов, коридоров и ученической мебели;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Приход и уход учащихся начальных классов сопровождается родителями или законными представителями.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b="1" cap="none" spc="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санитайзеров</a:t>
            </a:r>
            <a:r>
              <a:rPr lang="ru-RU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дезинфицирующих ковриков</a:t>
            </a:r>
            <a:r>
              <a:rPr lang="ru-RU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none" spc="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школе </a:t>
            </a:r>
            <a:endParaRPr lang="ru-RU" dirty="0"/>
          </a:p>
        </p:txBody>
      </p:sp>
      <p:pic>
        <p:nvPicPr>
          <p:cNvPr id="2050" name="Picture 2" descr="C:\Users\пк-14\Desktop\фото презен\WhatsApp Image 2020-08-28 at 10.11.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2334158" cy="3119382"/>
          </a:xfrm>
          <a:prstGeom prst="rect">
            <a:avLst/>
          </a:prstGeom>
          <a:noFill/>
        </p:spPr>
      </p:pic>
      <p:pic>
        <p:nvPicPr>
          <p:cNvPr id="2051" name="Picture 3" descr="C:\Users\пк-14\Desktop\фото презен\WhatsApp Image 2020-08-28 at 10.11.17 (1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43182"/>
            <a:ext cx="3429024" cy="2565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857232"/>
            <a:ext cx="85282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Предусмотрена обработка классов </a:t>
            </a: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переносной лампой </a:t>
            </a:r>
            <a:r>
              <a:rPr lang="ru-RU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кварцевания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C:\Users\пк-14\Desktop\фото презен\WhatsApp Image 2020-08-28 at 10.11.16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3116"/>
            <a:ext cx="5129852" cy="3838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71480"/>
            <a:ext cx="850444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Расстояние между партами </a:t>
            </a:r>
          </a:p>
          <a:p>
            <a:pPr algn="ctr"/>
            <a:r>
              <a:rPr lang="ru-RU" sz="3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Подготовлено согласно </a:t>
            </a:r>
          </a:p>
          <a:p>
            <a:pPr algn="ctr"/>
            <a:r>
              <a:rPr lang="ru-RU" sz="3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санитарно-эпидемиологическим нормам</a:t>
            </a:r>
            <a:endParaRPr lang="ru-RU" sz="3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8" name="Picture 2" descr="C:\Users\пк-14\Desktop\фото презен\WhatsApp Image 2020-08-28 at 10.11.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5214974" cy="3911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A4F9C-A3BB-41B5-92DE-16D86D1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00" y="785794"/>
            <a:ext cx="7072330" cy="59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Размещение памяток в санузлах школы</a:t>
            </a:r>
            <a:endParaRPr lang="x-none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Как правильно мыть руки? Правила мытья рук мылом">
            <a:extLst>
              <a:ext uri="{FF2B5EF4-FFF2-40B4-BE49-F238E27FC236}">
                <a16:creationId xmlns:a16="http://schemas.microsoft.com/office/drawing/2014/main" id="{6AA8AAB7-7C1D-489A-8A84-E3A06CEC8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571612"/>
            <a:ext cx="6715172" cy="447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A4F9C-A3BB-41B5-92DE-16D86D1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428604"/>
            <a:ext cx="8215338" cy="57150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Установка по всей школе рекомендаций по С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OVID- 19</a:t>
            </a:r>
            <a:endParaRPr lang="x-none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На изображении может находиться: текст «CORONA VIRUS2020VK COVID-19 жуктыру KayпH темендету γшн бес алтын ереже колды жи жуу кашыктыкты ыктыкть сактау корамдык орындарга бармау бетперде кию - @coronavirus2020_kz кол-алыспау, кол- кушактаспау, суйспеу дереккез: министрлг»">
            <a:extLst>
              <a:ext uri="{FF2B5EF4-FFF2-40B4-BE49-F238E27FC236}">
                <a16:creationId xmlns:a16="http://schemas.microsoft.com/office/drawing/2014/main" id="{8C8F64DB-EC31-44CF-A06D-E0CF86DA8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285860"/>
            <a:ext cx="3268289" cy="435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На изображении может находиться: текст">
            <a:extLst>
              <a:ext uri="{FF2B5EF4-FFF2-40B4-BE49-F238E27FC236}">
                <a16:creationId xmlns:a16="http://schemas.microsoft.com/office/drawing/2014/main" id="{82B64219-DCF2-4CE2-B970-83887CD28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214422"/>
            <a:ext cx="3500462" cy="466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Установка санитайзеров и дезинфицирующих ковриков  по школе </vt:lpstr>
      <vt:lpstr>Презентация PowerPoint</vt:lpstr>
      <vt:lpstr>Презентация PowerPoint</vt:lpstr>
      <vt:lpstr>Размещение памяток в санузлах школы</vt:lpstr>
      <vt:lpstr>Установка по всей школе рекомендаций по СOVID- 19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нового 2020-2021 учебного года  в Лозовской СОШ  Успенского района</dc:title>
  <dc:creator>пк-14</dc:creator>
  <cp:lastModifiedBy>Пользователь</cp:lastModifiedBy>
  <cp:revision>7</cp:revision>
  <dcterms:created xsi:type="dcterms:W3CDTF">2020-08-28T04:06:12Z</dcterms:created>
  <dcterms:modified xsi:type="dcterms:W3CDTF">2020-08-28T08:29:31Z</dcterms:modified>
</cp:coreProperties>
</file>