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280920" cy="399000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нового 2020-2021 учебного года в КГУ «Ольгинская СОШ» Успенского района 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Рисунок 2" descr="C:\Users\Admin\Desktop\рабочий стол\ВСЕ С РАБОЧЕГО СТОЛА 31 .05. 2017\ЗАВХОЗ\ЗДАНИЕ ШКОЛЫ (фото)\SAM_16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2"/>
            <a:ext cx="4185608" cy="3139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80920" cy="18001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будут проходить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 смены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Картинки по запросу children design png"/>
          <p:cNvPicPr>
            <a:picLocks noChangeAspect="1" noChangeArrowheads="1"/>
          </p:cNvPicPr>
          <p:nvPr/>
        </p:nvPicPr>
        <p:blipFill>
          <a:blip r:embed="rId2" cstate="print"/>
          <a:srcRect l="65376" t="35419" r="19221" b="43977"/>
          <a:stretch>
            <a:fillRect/>
          </a:stretch>
        </p:blipFill>
        <p:spPr bwMode="auto">
          <a:xfrm>
            <a:off x="755576" y="1700808"/>
            <a:ext cx="812202" cy="86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57950" y="1285860"/>
            <a:ext cx="2274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смена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868" y="2996952"/>
            <a:ext cx="22749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 смена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3" y="1772816"/>
            <a:ext cx="29269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3600" b="1" cap="none" spc="0" dirty="0" smtClean="0">
                <a:ln w="11430"/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sz="3600" b="1" cap="none" spc="0" dirty="0">
              <a:ln w="11430"/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01258"/>
            <a:ext cx="200026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  <a:p>
            <a:pPr algn="ctr"/>
            <a:r>
              <a:rPr lang="ru-RU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8.30-12.10</a:t>
            </a:r>
            <a:endParaRPr lang="ru-RU" b="1" dirty="0" smtClean="0">
              <a:ln w="11430"/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3645024"/>
            <a:ext cx="2217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1а,2а,3а,4а 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1б, 2б, 3б</a:t>
            </a:r>
            <a:r>
              <a:rPr lang="ru-RU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4бклассы</a:t>
            </a:r>
            <a:endParaRPr lang="ru-RU" b="1" dirty="0"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2214554"/>
            <a:ext cx="260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5а,6а,7а,8а,9а,10а,11а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5б,7б,8б,9б,11б  классы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677683" y="5733256"/>
            <a:ext cx="6141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Вход в школу предусмотрен через 1 центральную дверь </a:t>
            </a:r>
          </a:p>
          <a:p>
            <a:pPr algn="ctr"/>
            <a:endParaRPr lang="ru-RU" sz="1400" b="1" i="1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928926" y="2714620"/>
            <a:ext cx="2808312" cy="1512168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Один класс -  </a:t>
            </a:r>
          </a:p>
          <a:p>
            <a:pPr algn="ctr"/>
            <a:r>
              <a:rPr lang="ru-RU" sz="2800" dirty="0"/>
              <a:t>о</a:t>
            </a:r>
            <a:r>
              <a:rPr lang="ru-RU" sz="2800" dirty="0" smtClean="0"/>
              <a:t>дин кабинет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3000372"/>
            <a:ext cx="15716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12.30-17.00</a:t>
            </a:r>
            <a:endParaRPr lang="ru-RU" sz="20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51344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 в здание школы сопровождается приемом медицинского работника и термометрии учащихся и сотрудников школы;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Отменяется кабинетная система, один класс- один кабинет;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звонков составляется отдельно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каждой класс;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Длительность перерыва не менее 10 минут;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каждого перерыва классная комната проветривается и проводиться влажная уборка.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Горячего питания не будет.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находиться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классе в маске,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перерывах (если на свежем воздухе) без маски;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физической культуры проводятся на свежем воздухе;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сменами дезинфекция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кабинетов, коридоров и ученической мебели;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 и уход учащихся начальных классов сопровождается родителями или законными представителями;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473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в организации УВП</a:t>
            </a:r>
            <a:endParaRPr lang="ru-RU" sz="3600" b="1" cap="none" spc="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3600" b="1" cap="none" spc="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санитайзеров</a:t>
            </a:r>
            <a:r>
              <a:rPr lang="ru-RU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школе </a:t>
            </a:r>
            <a:endParaRPr lang="ru-RU" sz="3600" b="1" cap="none" spc="0" dirty="0">
              <a:ln w="11430"/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25634"/>
            <a:ext cx="3419364" cy="455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blob:https://web.whatsapp.com/8a40800d-814e-46bc-9444-f0e3dbef84c4" id="2053" name="Google Shape;2053;p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blob:https://web.whatsapp.com/8a40800d-814e-46bc-9444-f0e3dbef84c4" id="2054" name="Google Shape;2054;p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descr="blob:https://web.whatsapp.com/8a40800d-814e-46bc-9444-f0e3dbef84c4" id="2055" name="Google Shape;2055;p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6" name="Google Shape;2056;p1"/>
          <p:cNvSpPr/>
          <p:nvPr/>
        </p:nvSpPr>
        <p:spPr>
          <a:xfrm>
            <a:off x="307974" y="1988840"/>
            <a:ext cx="41199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входе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выходе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дез</a:t>
            </a:r>
            <a:r>
              <a:rPr b="1" lang="ru-RU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b="1" lang="ru-RU" sz="3600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нфицирующий коврик</a:t>
            </a:r>
            <a:endParaRPr b="1" sz="3600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7" name="Google Shape;205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0" y="957177"/>
            <a:ext cx="3885336" cy="518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8610" y="4509120"/>
            <a:ext cx="34193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Рассадка учащихся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1,5 метра</a:t>
            </a:r>
            <a:endParaRPr lang="ru-RU" sz="2800" b="1" cap="none" spc="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1412776"/>
            <a:ext cx="47525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Обработка школы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переносной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кварцевой лампой</a:t>
            </a:r>
            <a:endParaRPr lang="ru-RU" sz="2800" b="1" cap="none" spc="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ндрей\Downloads\28-08-2020_13-40-23\IMG_20200828_163506.jpg"/>
          <p:cNvPicPr>
            <a:picLocks noChangeAspect="1" noChangeArrowheads="1"/>
          </p:cNvPicPr>
          <p:nvPr/>
        </p:nvPicPr>
        <p:blipFill>
          <a:blip r:embed="rId2"/>
          <a:srcRect t="16327" b="10203"/>
          <a:stretch>
            <a:fillRect/>
          </a:stretch>
        </p:blipFill>
        <p:spPr bwMode="auto">
          <a:xfrm>
            <a:off x="4857752" y="3000372"/>
            <a:ext cx="320873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ндрей\Downloads\28-08-2020_13-40-23\IMG_20200828_16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7" y="928670"/>
            <a:ext cx="3714743" cy="278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rgbClr val="C00000"/>
                </a:solidFill>
              </a:rPr>
              <a:t>Размещение памяток в санузлах школы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Как правильно мыть руки? Правила мытья рук мылом">
            <a:extLst>
              <a:ext uri="{FF2B5EF4-FFF2-40B4-BE49-F238E27FC236}">
                <a16:creationId xmlns:a16="http://schemas.microsoft.com/office/drawing/2014/main" xmlns="" id="{6AA8AAB7-7C1D-489A-8A84-E3A06CEC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0558"/>
            <a:ext cx="8921163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12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Установка по всей школе рекомендаций по С</a:t>
            </a:r>
            <a:r>
              <a:rPr lang="en-US" sz="2400" b="1" dirty="0" smtClean="0">
                <a:solidFill>
                  <a:srgbClr val="C00000"/>
                </a:solidFill>
              </a:rPr>
              <a:t>OVID- 19</a:t>
            </a:r>
            <a:endParaRPr lang="x-none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На изображении может находиться: текст «CORONA VIRUS2020VK COVID-19 жуктыру KayпH темендету γшн бес алтын ереже колды жи жуу кашыктыкты ыктыкть сактау корамдык орындарга бармау бетперде кию - @coronavirus2020_kz кол-алыспау, кол- кушактаспау, суйспеу дереккез: министрлг»">
            <a:extLst>
              <a:ext uri="{FF2B5EF4-FFF2-40B4-BE49-F238E27FC236}">
                <a16:creationId xmlns:a16="http://schemas.microsoft.com/office/drawing/2014/main" xmlns="" id="{8C8F64DB-EC31-44CF-A06D-E0CF86D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57" y="795921"/>
            <a:ext cx="44291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 изображении может находиться: текст">
            <a:extLst>
              <a:ext uri="{FF2B5EF4-FFF2-40B4-BE49-F238E27FC236}">
                <a16:creationId xmlns:a16="http://schemas.microsoft.com/office/drawing/2014/main" xmlns="" id="{82B64219-DCF2-4CE2-B970-83887CD2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962" y="753979"/>
            <a:ext cx="4460582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656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28-08-2020_13-40-23\IMG_20200828_161827.jpg"/>
          <p:cNvPicPr>
            <a:picLocks noChangeAspect="1" noChangeArrowheads="1"/>
          </p:cNvPicPr>
          <p:nvPr/>
        </p:nvPicPr>
        <p:blipFill>
          <a:blip r:embed="rId2"/>
          <a:srcRect t="11111" r="10811" b="8408"/>
          <a:stretch>
            <a:fillRect/>
          </a:stretch>
        </p:blipFill>
        <p:spPr bwMode="auto">
          <a:xfrm>
            <a:off x="897743" y="1142984"/>
            <a:ext cx="7600115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500042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Установка по всей школе рекомендаций по С</a:t>
            </a:r>
            <a:r>
              <a:rPr lang="en-US" b="1" dirty="0" smtClean="0">
                <a:solidFill>
                  <a:srgbClr val="C00000"/>
                </a:solidFill>
              </a:rPr>
              <a:t>OVID- 19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