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2" r:id="rId6"/>
    <p:sldId id="263" r:id="rId7"/>
    <p:sldId id="264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14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280920" cy="399000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b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учебного года в 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КГУ «Галицкая СОШ»</a:t>
            </a:r>
            <a:b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Успенского района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88640"/>
            <a:ext cx="8280920" cy="180019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Занятия будут проходить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 смены в дежурных классах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Картинки по запросу children design png"/>
          <p:cNvPicPr>
            <a:picLocks noChangeAspect="1" noChangeArrowheads="1"/>
          </p:cNvPicPr>
          <p:nvPr/>
        </p:nvPicPr>
        <p:blipFill>
          <a:blip r:embed="rId2" cstate="print"/>
          <a:srcRect l="65376" t="35419" r="19221" b="43977"/>
          <a:stretch>
            <a:fillRect/>
          </a:stretch>
        </p:blipFill>
        <p:spPr bwMode="auto">
          <a:xfrm>
            <a:off x="755576" y="1700808"/>
            <a:ext cx="812202" cy="86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03848" y="3501008"/>
            <a:ext cx="19976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смена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96952"/>
            <a:ext cx="19976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смена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772816"/>
            <a:ext cx="29269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4581128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1" y="4005064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5724128" y="1556792"/>
            <a:ext cx="3168352" cy="19442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Один класс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- 1 кабинет</a:t>
            </a:r>
            <a:endParaRPr lang="ru-RU" sz="3200" b="1" cap="none" spc="0" dirty="0">
              <a:ln w="1143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645024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1,2а,2б,4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классы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4149080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1,3а,3б,4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классы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077104" y="5733256"/>
            <a:ext cx="3342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/>
              <a:t>Вход в школу </a:t>
            </a:r>
            <a:r>
              <a:rPr lang="ru-RU" sz="1400" b="1" i="1" dirty="0" smtClean="0"/>
              <a:t>предусмотрен через </a:t>
            </a:r>
            <a:endParaRPr lang="ru-RU" sz="1400" b="1" i="1" dirty="0" smtClean="0"/>
          </a:p>
          <a:p>
            <a:pPr algn="ctr"/>
            <a:r>
              <a:rPr lang="ru-RU" sz="1400" b="1" i="1" dirty="0" smtClean="0"/>
              <a:t> одну центральную  дверь</a:t>
            </a:r>
            <a:endParaRPr lang="ru-RU" sz="1400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868144" y="3861048"/>
            <a:ext cx="27956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Дистанционное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обучение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4869160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96136" y="4653136"/>
            <a:ext cx="2781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3б, 5,6,7,8,9,10,11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8227" y="620688"/>
            <a:ext cx="63109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093" y="1772816"/>
            <a:ext cx="38305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 педагога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636912"/>
            <a:ext cx="21162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35 лет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3405" y="3501008"/>
            <a:ext cx="27687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36-55 лет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4365104"/>
            <a:ext cx="2978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свыше 55 лет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335699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4221088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15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515719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5733256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Директор школы: </a:t>
            </a:r>
            <a:r>
              <a:rPr lang="ru-RU" dirty="0" err="1" smtClean="0"/>
              <a:t>Шахметов</a:t>
            </a:r>
            <a:r>
              <a:rPr lang="ru-RU" dirty="0" smtClean="0"/>
              <a:t> Марат </a:t>
            </a:r>
            <a:r>
              <a:rPr lang="ru-RU" dirty="0" err="1" smtClean="0"/>
              <a:t>Хапарович</a:t>
            </a:r>
            <a:r>
              <a:rPr lang="ru-RU" dirty="0" smtClean="0"/>
              <a:t> </a:t>
            </a:r>
            <a:endParaRPr lang="ru-RU" dirty="0" smtClean="0"/>
          </a:p>
          <a:p>
            <a:pPr algn="ctr"/>
            <a:r>
              <a:rPr lang="ru-RU" dirty="0" smtClean="0"/>
              <a:t>учитель </a:t>
            </a:r>
            <a:r>
              <a:rPr lang="ru-RU" dirty="0" smtClean="0"/>
              <a:t>физики и информатики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51344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Вход в здание школы сопровождается приемом медицинского работника и термометрии учащихся и сотрудников школы;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Отменяется кабинетная система, один класс- один кабинет;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звонков составляется отдельно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каждой класс;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Длительность перерыва не менее 10 минут;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каждого перерыва классная комната проветривается и проводиться влажная уборка.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Горячего питания не будет.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находиться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классе в маске,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перерывах (если на свежем воздухе) без маски;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Уроки физической культуры проводятся на свежем воздухе;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сменами дезинфекция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кварцевание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кабинетов, коридоров и ученической мебели;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 и уход учащихся начальных классов сопровождается родителями или законными представителями;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48680"/>
            <a:ext cx="74733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в организации УВП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48680"/>
            <a:ext cx="79208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3600" b="1" cap="none" spc="0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санитайзеров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школе и в сан. узле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2700184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2664296" cy="3555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908720"/>
            <a:ext cx="57875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входе и выходе </a:t>
            </a:r>
          </a:p>
          <a:p>
            <a:pPr algn="ctr"/>
            <a:r>
              <a:rPr lang="ru-RU" sz="3600" b="1" cap="none" spc="0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дезенфицирующий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коврик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b="29539"/>
          <a:stretch>
            <a:fillRect/>
          </a:stretch>
        </p:blipFill>
        <p:spPr bwMode="auto">
          <a:xfrm>
            <a:off x="6300192" y="1052736"/>
            <a:ext cx="247159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b="30648"/>
          <a:stretch>
            <a:fillRect/>
          </a:stretch>
        </p:blipFill>
        <p:spPr bwMode="auto">
          <a:xfrm>
            <a:off x="2195736" y="2204864"/>
            <a:ext cx="2720777" cy="335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admin\Desktop\8a40800d-814e-46bc-9444-f0e3dbef84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861048"/>
            <a:ext cx="4248472" cy="2389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75866" y="4509120"/>
            <a:ext cx="34193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Рассадка учащихся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– 1,5 метра</a:t>
            </a:r>
            <a:endParaRPr lang="ru-RU" sz="28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1412776"/>
            <a:ext cx="47525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Обработка школы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переносной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кварцевой лампой</a:t>
            </a:r>
            <a:endParaRPr lang="ru-RU" sz="28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b="25287"/>
          <a:stretch>
            <a:fillRect/>
          </a:stretch>
        </p:blipFill>
        <p:spPr bwMode="auto">
          <a:xfrm>
            <a:off x="971600" y="980728"/>
            <a:ext cx="2372860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1A4F9C-A3BB-41B5-92DE-16D86D1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579"/>
            <a:ext cx="9144000" cy="597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kk-KZ" sz="2800" dirty="0" smtClean="0"/>
              <a:t>Размещение памяток в санузлах школы</a:t>
            </a:r>
            <a:endParaRPr lang="x-none" sz="2800" b="1" dirty="0"/>
          </a:p>
        </p:txBody>
      </p:sp>
      <p:pic>
        <p:nvPicPr>
          <p:cNvPr id="1028" name="Picture 4" descr="Как правильно мыть руки? Правила мытья рук мылом">
            <a:extLst>
              <a:ext uri="{FF2B5EF4-FFF2-40B4-BE49-F238E27FC236}">
                <a16:creationId xmlns="" xmlns:a16="http://schemas.microsoft.com/office/drawing/2014/main" id="{6AA8AAB7-7C1D-489A-8A84-E3A06CEC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558"/>
            <a:ext cx="8921163" cy="5947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112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1A4F9C-A3BB-41B5-92DE-16D86D1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579"/>
            <a:ext cx="9144000" cy="597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Установка по всей школе рекомендаций по С</a:t>
            </a:r>
            <a:r>
              <a:rPr lang="en-US" sz="2400" b="1" dirty="0" smtClean="0"/>
              <a:t>OVID- 19</a:t>
            </a:r>
            <a:endParaRPr lang="x-none" sz="2400" b="1" dirty="0"/>
          </a:p>
        </p:txBody>
      </p:sp>
      <p:pic>
        <p:nvPicPr>
          <p:cNvPr id="1026" name="Picture 2" descr="На изображении может находиться: текст «CORONA VIRUS2020VK COVID-19 жуктыру KayпH темендету γшн бес алтын ереже колды жи жуу кашыктыкты ыктыкть сактау корамдык орындарга бармау бетперде кию - @coronavirus2020_kz кол-алыспау, кол- кушактаспау, суйспеу дереккез: министрлг»">
            <a:extLst>
              <a:ext uri="{FF2B5EF4-FFF2-40B4-BE49-F238E27FC236}">
                <a16:creationId xmlns="" xmlns:a16="http://schemas.microsoft.com/office/drawing/2014/main" id="{8C8F64DB-EC31-44CF-A06D-E0CF86DA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" y="795921"/>
            <a:ext cx="4429125" cy="5905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На изображении может находиться: текст">
            <a:extLst>
              <a:ext uri="{FF2B5EF4-FFF2-40B4-BE49-F238E27FC236}">
                <a16:creationId xmlns="" xmlns:a16="http://schemas.microsoft.com/office/drawing/2014/main" id="{82B64219-DCF2-4CE2-B970-83887CD2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62" y="753979"/>
            <a:ext cx="4460582" cy="5947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6569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222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Организация  2020-2021 учебного года в  КГУ «Галицкая СОШ»  Успенского района  </vt:lpstr>
      <vt:lpstr>Слайд 2</vt:lpstr>
      <vt:lpstr>Слайд 3</vt:lpstr>
      <vt:lpstr>Слайд 4</vt:lpstr>
      <vt:lpstr>Слайд 5</vt:lpstr>
      <vt:lpstr>Слайд 6</vt:lpstr>
      <vt:lpstr>Слайд 7</vt:lpstr>
      <vt:lpstr>Размещение памяток в санузлах школы</vt:lpstr>
      <vt:lpstr>Установка по всей школе рекомендаций по СOVID- 19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Валентина</cp:lastModifiedBy>
  <cp:revision>24</cp:revision>
  <dcterms:created xsi:type="dcterms:W3CDTF">2020-08-22T02:27:46Z</dcterms:created>
  <dcterms:modified xsi:type="dcterms:W3CDTF">2020-08-28T14:37:44Z</dcterms:modified>
</cp:coreProperties>
</file>