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2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19E5C7-0D10-4F34-9208-F9217A5259C6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B864DC-C9D4-4C75-9887-CE0EC90EC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28092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b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нового 2020-2021 учебного года в Вознесенской ООШ Успенского района 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4CACE5-EDE4-4BB6-A309-6B5D042B71C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820" y="2627296"/>
            <a:ext cx="787436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260648"/>
            <a:ext cx="8280920" cy="180019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Занятия будут проходить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2 смены</a:t>
            </a:r>
            <a:br>
              <a:rPr kumimoji="0" lang="ru-RU" sz="4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 descr="Картинки по запросу children design 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376" t="35419" r="19221" b="43977"/>
          <a:stretch>
            <a:fillRect/>
          </a:stretch>
        </p:blipFill>
        <p:spPr bwMode="auto">
          <a:xfrm>
            <a:off x="755576" y="1700808"/>
            <a:ext cx="812202" cy="86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5816" y="3429000"/>
            <a:ext cx="19976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смена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96952"/>
            <a:ext cx="19976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смена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1772816"/>
            <a:ext cx="2926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учащихся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35898" y="4293096"/>
            <a:ext cx="646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4005064"/>
            <a:ext cx="646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44208" y="4725144"/>
            <a:ext cx="646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5724128" y="1556792"/>
            <a:ext cx="3168352" cy="19442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none" spc="0" dirty="0">
                <a:ln w="11430"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Один класс</a:t>
            </a:r>
          </a:p>
          <a:p>
            <a:pPr algn="ctr"/>
            <a:r>
              <a:rPr lang="ru-RU" sz="3200" b="1" cap="none" spc="0" dirty="0">
                <a:ln w="11430"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- 1 кабинет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3645024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1,2,5,6,7,9 классы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8166" y="4869160"/>
            <a:ext cx="3281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На ежедневном подвозе  </a:t>
            </a:r>
          </a:p>
          <a:p>
            <a:pPr algn="ctr"/>
            <a:r>
              <a:rPr lang="ru-RU" sz="1400" b="1" i="1" dirty="0"/>
              <a:t>В 1,2,5,6,7,9 классы 11 учащихся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4005064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0,3,4 классы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5733256"/>
            <a:ext cx="4657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В ход школу предусмотрен через 1 центральную </a:t>
            </a:r>
          </a:p>
          <a:p>
            <a:pPr algn="ctr"/>
            <a:r>
              <a:rPr lang="ru-RU" sz="1400" b="1" i="1" dirty="0"/>
              <a:t>дверь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227" y="620688"/>
            <a:ext cx="63109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40576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3600" b="1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педагогов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36912"/>
            <a:ext cx="21162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35 лет</a:t>
            </a:r>
            <a:endParaRPr lang="ru-RU" sz="3600" b="1" cap="none" spc="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501008"/>
            <a:ext cx="27318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36-55 лет</a:t>
            </a:r>
            <a:endParaRPr lang="ru-RU" sz="3600" b="1" cap="none" spc="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4365104"/>
            <a:ext cx="29787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свыше 55 лет</a:t>
            </a:r>
            <a:endParaRPr lang="ru-RU" sz="3600" b="1" cap="none" spc="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3356992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7944" y="4221088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4248" y="5157192"/>
            <a:ext cx="478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Директор, </a:t>
            </a:r>
          </a:p>
          <a:p>
            <a:pPr algn="ctr"/>
            <a:r>
              <a:rPr lang="ru-RU" dirty="0"/>
              <a:t>учитель технологии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751344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Вход в здание школы сопровождается приемом дежурного учителя и термометрии учащихся и сотрудников школы;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Отменяется кабинетная система, один класс- один кабинет;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Расписание звонков составляется отдельно на каждой класс; Длительность перерыва не менее 10 минут;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каждого перерыва классная комната проветривается и проводиться влажная уборка.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Горячего питания не будет.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находиться в классе в маске, в перерывах (если на свежем воздухе) без маски;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Уроки физической культуры проводятся на свежем воздухе;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Между сменами дезинфекция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кварцевание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кабинетов, коридоров и ученической мебели;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Приход и уход учащихся начальных классов сопровождается родителями или законными представителями;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48680"/>
            <a:ext cx="74733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Рекомендации в организации УВП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8680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sz="3600" b="1" cap="none" spc="0" dirty="0" err="1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санитайзеров</a:t>
            </a:r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школе и в сан. узле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2700184" cy="36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2664296" cy="35553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5079" y="908720"/>
            <a:ext cx="58484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входе и выходе 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дезинфицирующий коврик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9539"/>
          <a:stretch>
            <a:fillRect/>
          </a:stretch>
        </p:blipFill>
        <p:spPr bwMode="auto">
          <a:xfrm>
            <a:off x="6300192" y="1052736"/>
            <a:ext cx="247159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0648"/>
          <a:stretch>
            <a:fillRect/>
          </a:stretch>
        </p:blipFill>
        <p:spPr bwMode="auto">
          <a:xfrm>
            <a:off x="2195736" y="2204864"/>
            <a:ext cx="2720777" cy="335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blob:https://web.whatsapp.com/8a40800d-814e-46bc-9444-f0e3dbef84c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C:\Users\admin\Desktop\8a40800d-814e-46bc-9444-f0e3dbef84c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3861048"/>
            <a:ext cx="4248472" cy="23897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775866" y="4509120"/>
            <a:ext cx="341933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Рассадка учащихся </a:t>
            </a:r>
          </a:p>
          <a:p>
            <a:pPr algn="ctr"/>
            <a:r>
              <a:rPr lang="ru-RU" sz="28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– 1,5 метра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1412776"/>
            <a:ext cx="475252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Обработка школы </a:t>
            </a:r>
          </a:p>
          <a:p>
            <a:pPr algn="ctr"/>
            <a:r>
              <a:rPr lang="ru-RU" sz="28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переносной </a:t>
            </a:r>
          </a:p>
          <a:p>
            <a:pPr algn="ctr"/>
            <a:r>
              <a:rPr lang="ru-RU" sz="2800" b="1" cap="none" spc="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кварцевой лампой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5287"/>
          <a:stretch>
            <a:fillRect/>
          </a:stretch>
        </p:blipFill>
        <p:spPr bwMode="auto">
          <a:xfrm>
            <a:off x="971600" y="980728"/>
            <a:ext cx="2372860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A4F9C-A3BB-41B5-92DE-16D86D1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579"/>
            <a:ext cx="9144000" cy="597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k-KZ" sz="2800" dirty="0"/>
              <a:t>Размещение памяток в санузлах школы</a:t>
            </a:r>
            <a:endParaRPr lang="x-none" sz="2800" b="1" dirty="0"/>
          </a:p>
        </p:txBody>
      </p:sp>
      <p:pic>
        <p:nvPicPr>
          <p:cNvPr id="1028" name="Picture 4" descr="Как правильно мыть руки? Правила мытья рук мылом">
            <a:extLst>
              <a:ext uri="{FF2B5EF4-FFF2-40B4-BE49-F238E27FC236}">
                <a16:creationId xmlns:a16="http://schemas.microsoft.com/office/drawing/2014/main" id="{6AA8AAB7-7C1D-489A-8A84-E3A06CEC8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10558"/>
            <a:ext cx="8921163" cy="594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12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A4F9C-A3BB-41B5-92DE-16D86D1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579"/>
            <a:ext cx="9144000" cy="597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Установка по всей школе рекомендаций по С</a:t>
            </a:r>
            <a:r>
              <a:rPr lang="en-US" sz="2400" b="1" dirty="0"/>
              <a:t>OVID- 19</a:t>
            </a:r>
            <a:endParaRPr lang="x-none" sz="2400" b="1" dirty="0"/>
          </a:p>
        </p:txBody>
      </p:sp>
      <p:pic>
        <p:nvPicPr>
          <p:cNvPr id="1026" name="Picture 2" descr="На изображении может находиться: текст «CORONA VIRUS2020VK COVID-19 жуктыру KayпH темендету γшн бес алтын ереже колды жи жуу кашыктыкты ыктыкть сактау корамдык орындарга бармау бетперде кию - @coronavirus2020_kz кол-алыспау, кол- кушактаспау, суйспеу дереккез: министрлг»">
            <a:extLst>
              <a:ext uri="{FF2B5EF4-FFF2-40B4-BE49-F238E27FC236}">
                <a16:creationId xmlns:a16="http://schemas.microsoft.com/office/drawing/2014/main" id="{8C8F64DB-EC31-44CF-A06D-E0CF86DA8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57" y="795921"/>
            <a:ext cx="4429125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На изображении может находиться: текст">
            <a:extLst>
              <a:ext uri="{FF2B5EF4-FFF2-40B4-BE49-F238E27FC236}">
                <a16:creationId xmlns:a16="http://schemas.microsoft.com/office/drawing/2014/main" id="{82B64219-DCF2-4CE2-B970-83887CD28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1962" y="753979"/>
            <a:ext cx="4460582" cy="594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569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226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Организация  нового 2020-2021 учебного года в Вознесенской ООШ Успенского района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Размещение памяток в санузлах школы</vt:lpstr>
      <vt:lpstr>Установка по всей школе рекомендаций по СOVID- 19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Zverdvd.org</cp:lastModifiedBy>
  <cp:revision>24</cp:revision>
  <dcterms:created xsi:type="dcterms:W3CDTF">2020-08-22T02:27:46Z</dcterms:created>
  <dcterms:modified xsi:type="dcterms:W3CDTF">2020-08-28T13:55:38Z</dcterms:modified>
</cp:coreProperties>
</file>