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5" r:id="rId4"/>
    <p:sldId id="258" r:id="rId5"/>
    <p:sldId id="262" r:id="rId6"/>
    <p:sldId id="263" r:id="rId7"/>
    <p:sldId id="264" r:id="rId8"/>
    <p:sldId id="266" r:id="rId9"/>
    <p:sldId id="260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20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858280" cy="3606591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4200" b="1" dirty="0" smtClean="0">
                <a:ln w="5000" cmpd="sng">
                  <a:noFill/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</a:t>
            </a:r>
            <a:br>
              <a:rPr lang="ru-RU" sz="4200" b="1" dirty="0" smtClean="0">
                <a:ln w="5000" cmpd="sng">
                  <a:noFill/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200" b="1" dirty="0" smtClean="0">
                <a:ln w="5000" cmpd="sng">
                  <a:noFill/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нового 2020-2021 учебного года </a:t>
            </a:r>
            <a:r>
              <a:rPr lang="ru-RU" sz="4200" b="1" dirty="0" smtClean="0">
                <a:ln w="5000" cmpd="sng">
                  <a:noFill/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200" b="1" dirty="0" smtClean="0">
                <a:ln w="5000" cmpd="sng">
                  <a:noFill/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200" b="1" dirty="0" smtClean="0">
                <a:ln w="5000" cmpd="sng">
                  <a:noFill/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КГУ «</a:t>
            </a:r>
            <a:r>
              <a:rPr lang="ru-RU" sz="4200" b="1" dirty="0" err="1" smtClean="0">
                <a:ln w="5000" cmpd="sng">
                  <a:noFill/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Таволжанская</a:t>
            </a:r>
            <a:r>
              <a:rPr lang="ru-RU" sz="4200" b="1" dirty="0" smtClean="0">
                <a:ln w="5000" cmpd="sng">
                  <a:noFill/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СОШ» </a:t>
            </a:r>
            <a:r>
              <a:rPr lang="ru-RU" sz="4200" b="1" dirty="0" smtClean="0">
                <a:ln w="5000" cmpd="sng">
                  <a:noFill/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Успенского района 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LENOVO\Desktop\h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857496"/>
            <a:ext cx="3500462" cy="2834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1A4F9C-A3BB-41B5-92DE-16D86D16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5974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Установка по всей школе рекомендаций по С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OVID- 19</a:t>
            </a:r>
            <a:endParaRPr lang="x-none" sz="2800" b="1" dirty="0"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LENOVO\Desktop\84008354_1439967962827734_1596324938879336448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4193708" cy="5214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C:\Users\LENOVO\Desktop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071546"/>
            <a:ext cx="4194000" cy="5211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846569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60648"/>
            <a:ext cx="8676456" cy="195390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Занятия будут проходить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2 смены</a:t>
            </a: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 descr="Картинки по запросу children design png"/>
          <p:cNvPicPr>
            <a:picLocks noChangeAspect="1" noChangeArrowheads="1"/>
          </p:cNvPicPr>
          <p:nvPr/>
        </p:nvPicPr>
        <p:blipFill>
          <a:blip r:embed="rId2" cstate="print"/>
          <a:srcRect l="65376" t="35419" r="19221" b="43977"/>
          <a:stretch>
            <a:fillRect/>
          </a:stretch>
        </p:blipFill>
        <p:spPr bwMode="auto">
          <a:xfrm>
            <a:off x="755576" y="1700808"/>
            <a:ext cx="812202" cy="869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915816" y="3429000"/>
            <a:ext cx="19976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смена</a:t>
            </a:r>
            <a:endParaRPr lang="ru-RU" sz="3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996952"/>
            <a:ext cx="19976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смена</a:t>
            </a:r>
            <a:endParaRPr lang="ru-RU" sz="3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1772816"/>
            <a:ext cx="29269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53</a:t>
            </a:r>
            <a:r>
              <a:rPr lang="ru-RU" sz="3600" b="1" cap="none" spc="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учащихся </a:t>
            </a:r>
            <a:endParaRPr lang="ru-RU" sz="3600" b="1" cap="none" spc="0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4293096"/>
            <a:ext cx="6463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ru-RU" sz="3600" b="1" cap="none" spc="0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1601" y="4005064"/>
            <a:ext cx="6463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ru-RU" sz="3600" b="1" cap="none" spc="0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5715008" y="1785926"/>
            <a:ext cx="3168352" cy="1944216"/>
          </a:xfrm>
          <a:prstGeom prst="vertic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Один класс</a:t>
            </a:r>
          </a:p>
          <a:p>
            <a:pPr algn="ctr"/>
            <a:r>
              <a:rPr lang="ru-RU" sz="3200" b="1" cap="none" spc="0" dirty="0" smtClean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- 1 кабинет</a:t>
            </a:r>
            <a:endParaRPr lang="ru-RU" sz="3200" b="1" cap="none" spc="0" dirty="0">
              <a:ln w="11430"/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3645024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1-4 классы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131840" y="4005064"/>
            <a:ext cx="1294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5-11 класс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363638" y="5733256"/>
            <a:ext cx="4769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bg2">
                    <a:lumMod val="10000"/>
                  </a:schemeClr>
                </a:solidFill>
              </a:rPr>
              <a:t>Вход школу предусмотрен через 1 центральную </a:t>
            </a:r>
          </a:p>
          <a:p>
            <a:pPr algn="ctr"/>
            <a:r>
              <a:rPr lang="ru-RU" sz="1400" b="1" i="1" dirty="0" smtClean="0">
                <a:solidFill>
                  <a:schemeClr val="bg2">
                    <a:lumMod val="10000"/>
                  </a:schemeClr>
                </a:solidFill>
              </a:rPr>
              <a:t>и 1 запасную дверь</a:t>
            </a:r>
            <a:endParaRPr lang="ru-RU" sz="14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43636" y="4643446"/>
            <a:ext cx="6463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b="1" cap="none" spc="0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33037" y="4000504"/>
            <a:ext cx="35044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Дистанционно</a:t>
            </a:r>
            <a:endParaRPr lang="ru-RU" sz="3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85728"/>
            <a:ext cx="63109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Кадровое обеспечение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571612"/>
            <a:ext cx="40576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3600" b="1" dirty="0" smtClean="0">
                <a:ln w="11430"/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3600" b="1" cap="none" spc="0" dirty="0" smtClean="0">
                <a:ln w="11430"/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педагогов</a:t>
            </a:r>
            <a:endParaRPr lang="ru-RU" sz="3600" b="1" cap="none" spc="0" dirty="0">
              <a:ln w="11430"/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1248" y="2636912"/>
            <a:ext cx="25010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35 лет-7</a:t>
            </a:r>
          </a:p>
          <a:p>
            <a:pPr algn="ctr"/>
            <a:endParaRPr lang="ru-RU" sz="3600" b="1" cap="none" spc="0" dirty="0">
              <a:ln w="11430"/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3571876"/>
            <a:ext cx="36936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36-55 лет - 13 </a:t>
            </a:r>
            <a:endParaRPr lang="ru-RU" sz="3600" b="1" cap="none" spc="0" dirty="0">
              <a:ln w="11430"/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4857760"/>
            <a:ext cx="620689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свыше 55 лет-1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04248" y="5157192"/>
            <a:ext cx="478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 </a:t>
            </a:r>
          </a:p>
        </p:txBody>
      </p:sp>
      <p:pic>
        <p:nvPicPr>
          <p:cNvPr id="7170" name="Picture 2" descr="C:\Users\LENOVO\Desktop\unname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428736"/>
            <a:ext cx="2263677" cy="2503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751344"/>
            <a:ext cx="77768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Вход в здание школы сопровождается приемом медицинского работника и термометрии учащихся и сотрудников школы;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Отменяется кабинетная система, один класс- один кабинет;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Расписание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звонков составляется отдельно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каждой класс;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Длительность перерыва не менее 10 минут; </a:t>
            </a:r>
            <a:endParaRPr lang="ru-RU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время каждого перерыва классная комната проветривается и проводиться влажная уборка.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Горячего питания не будет.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Учащиеся находится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классе в маске,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перерывах (если на свежем воздухе) без маски; </a:t>
            </a:r>
            <a:endParaRPr lang="ru-RU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Уроки физической культуры проводятся на свежем воздухе;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 сменами дезинфекция и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кварцевание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кабинетов, коридоров и ученической мебели;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Приход и уход учащихся начальных классов сопровождается родителями или законными представителями;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548680"/>
            <a:ext cx="74733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 в организации УВП</a:t>
            </a:r>
            <a:endParaRPr lang="ru-RU" sz="3600" b="1" cap="none" spc="0" dirty="0">
              <a:ln w="11430"/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285784" y="357166"/>
            <a:ext cx="94297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Установка </a:t>
            </a:r>
            <a:r>
              <a:rPr lang="ru-RU" sz="3600" b="1" cap="none" spc="0" dirty="0" err="1" smtClean="0">
                <a:ln w="11430"/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санитайзеров</a:t>
            </a:r>
            <a:r>
              <a:rPr lang="ru-RU" sz="3600" b="1" cap="none" spc="0" dirty="0" smtClean="0">
                <a:ln w="11430"/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школе</a:t>
            </a:r>
          </a:p>
          <a:p>
            <a:pPr algn="ctr"/>
            <a:r>
              <a:rPr lang="ru-RU" sz="3600" b="1" dirty="0" smtClean="0">
                <a:ln w="11430"/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и 2 этаж</a:t>
            </a:r>
            <a:endParaRPr lang="ru-RU" sz="3600" b="1" cap="none" spc="0" dirty="0">
              <a:ln w="11430"/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LENOVO\Desktop\6d2e9db9-54b5-441c-a343-7b640e108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3116"/>
            <a:ext cx="2385631" cy="3190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LENOVO\Desktop\c29bd594-cceb-4e49-bf8f-98ef2ecc6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143116"/>
            <a:ext cx="2385630" cy="3190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285728"/>
            <a:ext cx="74295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входе в школу и в 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мини-центр бактерицидные коврики</a:t>
            </a:r>
            <a:endParaRPr lang="ru-RU" sz="3600" b="1" cap="none" spc="0" dirty="0">
              <a:ln w="11430"/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LENOVO\Desktop\6735bb78-218f-46e3-99fe-dadd9cb116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3116"/>
            <a:ext cx="2691563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LENOVO\Desktop\c445ee28-d9e8-4202-b3f1-209fe68aff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143116"/>
            <a:ext cx="2691563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75866" y="4509120"/>
            <a:ext cx="341933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Рассадка учащихся </a:t>
            </a:r>
          </a:p>
          <a:p>
            <a:pPr algn="ctr"/>
            <a:r>
              <a:rPr lang="ru-RU" sz="2800" b="1" dirty="0" smtClean="0">
                <a:ln w="11430"/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cap="none" spc="0" dirty="0" smtClean="0">
                <a:ln w="11430"/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расстоянии 1м</a:t>
            </a:r>
            <a:endParaRPr lang="ru-RU" sz="2800" b="1" cap="none" spc="0" dirty="0">
              <a:ln w="11430"/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29058" y="642918"/>
            <a:ext cx="521494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Обработка школы </a:t>
            </a:r>
          </a:p>
          <a:p>
            <a:pPr algn="ctr"/>
            <a:r>
              <a:rPr lang="ru-RU" sz="2800" b="1" cap="none" spc="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переносным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Бактерицидным облучателем ОБНП2(2х15-01)</a:t>
            </a:r>
            <a:endParaRPr lang="ru-RU" sz="2800" b="1" cap="none" spc="0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LENOVO\Desktop\ce2e9b0a-c6a0-443b-a18f-10979d1e0a7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690" y="714356"/>
            <a:ext cx="2371097" cy="3171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2" descr="C:\Users\LENOVO\Desktop\084c0299-e5f5-4970-86ee-30e8319deb7e.jpg"/>
          <p:cNvPicPr>
            <a:picLocks noChangeAspect="1" noChangeArrowheads="1"/>
          </p:cNvPicPr>
          <p:nvPr/>
        </p:nvPicPr>
        <p:blipFill>
          <a:blip r:embed="rId3" cstate="print"/>
          <a:srcRect r="-730" b="26458"/>
          <a:stretch>
            <a:fillRect/>
          </a:stretch>
        </p:blipFill>
        <p:spPr bwMode="auto">
          <a:xfrm>
            <a:off x="5214942" y="2643182"/>
            <a:ext cx="2286016" cy="3434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428604"/>
            <a:ext cx="521494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Измерение температуры тела персонала и учеников электронным термометром</a:t>
            </a:r>
          </a:p>
          <a:p>
            <a:pPr algn="ctr"/>
            <a:endParaRPr lang="ru-RU" sz="2800" b="1" cap="none" spc="0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LENOVO\Desktop\3ba5c6bd-162f-4b12-adaa-078d0116bc35.jpg"/>
          <p:cNvPicPr>
            <a:picLocks noChangeAspect="1" noChangeArrowheads="1"/>
          </p:cNvPicPr>
          <p:nvPr/>
        </p:nvPicPr>
        <p:blipFill>
          <a:blip r:embed="rId2" cstate="print"/>
          <a:srcRect t="29766" r="-858"/>
          <a:stretch>
            <a:fillRect/>
          </a:stretch>
        </p:blipFill>
        <p:spPr bwMode="auto">
          <a:xfrm>
            <a:off x="4929190" y="1785926"/>
            <a:ext cx="3786214" cy="3526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LENOVO\Desktop\6ab96d41-71fe-4f6e-b48d-e8d9d5ab73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85926"/>
            <a:ext cx="3429024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1A4F9C-A3BB-41B5-92DE-16D86D16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5974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kk-KZ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Размещение памяток в санузлах школы</a:t>
            </a:r>
            <a:endParaRPr lang="x-none" sz="3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LENOVO\Desktop\535335f5060a88f3e64027994effe5c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71546"/>
            <a:ext cx="7172221" cy="5143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1911231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3">
      <a:dk1>
        <a:srgbClr val="60B5FF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135</TotalTime>
  <Words>217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Организация  нового 2020-2021 учебного года  в КГУ «Таволжанская СОШ» Успенского района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Размещение памяток в санузлах школы</vt:lpstr>
      <vt:lpstr>Установка по всей школе рекомендаций по СOVID- 19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LENOVO</cp:lastModifiedBy>
  <cp:revision>25</cp:revision>
  <dcterms:created xsi:type="dcterms:W3CDTF">2020-08-22T02:27:46Z</dcterms:created>
  <dcterms:modified xsi:type="dcterms:W3CDTF">2020-08-28T05:42:13Z</dcterms:modified>
</cp:coreProperties>
</file>