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80920" cy="399000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нового 2020-2021 учебного года в Дмитриевской НОШ Успенского района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irektor\Дмитриевская НОШ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80920" cy="1800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будут проходить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1 смену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children design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1220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32" y="2967123"/>
            <a:ext cx="42124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2400" y="1772816"/>
            <a:ext cx="2901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учащихся 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0433" y="4077072"/>
            <a:ext cx="620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724128" y="1556792"/>
            <a:ext cx="3168352" cy="19442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класс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- 1 кабинет</a:t>
            </a:r>
            <a:endParaRPr lang="ru-RU" sz="32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7778" y="362382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1,2,3,4 классы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43808" y="4941168"/>
            <a:ext cx="465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Вход школу предусмотрен через 1 центральную </a:t>
            </a:r>
          </a:p>
          <a:p>
            <a:pPr algn="ctr"/>
            <a:r>
              <a:rPr lang="ru-RU" sz="1400" b="1" i="1" dirty="0" smtClean="0"/>
              <a:t>и 2 запасных двери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227" y="620688"/>
            <a:ext cx="6310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952" y="1772816"/>
            <a:ext cx="3826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5 педагогов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501008"/>
            <a:ext cx="273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36-55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5104"/>
            <a:ext cx="2978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свыше 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3569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2108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515719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Директор, </a:t>
            </a:r>
          </a:p>
          <a:p>
            <a:pPr algn="ctr"/>
            <a:r>
              <a:rPr lang="ru-RU" dirty="0" smtClean="0"/>
              <a:t>учитель самопознания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каждый класс - комплект;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школе и в сан. узле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270018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664296" cy="355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5079" y="908720"/>
            <a:ext cx="58484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входе и выходе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дезинфицирующий коврик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4715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2971850" cy="39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admin\Desktop\8a40800d-814e-46bc-9444-f0e3dbef84c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248472" cy="238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75866" y="4509120"/>
            <a:ext cx="34193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Рассадка учащихся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1,5 метра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752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Обработка школы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переносной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кварцевой лампой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37286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Размещение памяток в санузлах школы</a:t>
            </a:r>
            <a:endParaRPr lang="x-none" sz="2800" b="1" dirty="0"/>
          </a:p>
        </p:txBody>
      </p:sp>
      <p:pic>
        <p:nvPicPr>
          <p:cNvPr id="1028" name="Picture 4" descr="Как правильно мыть руки? Правила мытья рук мылом">
            <a:extLst>
              <a:ext uri="{FF2B5EF4-FFF2-40B4-BE49-F238E27FC236}">
                <a16:creationId xmlns="" xmlns:a16="http://schemas.microsoft.com/office/drawing/2014/main" id="{6AA8AAB7-7C1D-489A-8A84-E3A06CE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0558"/>
            <a:ext cx="8921163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по всей школе рекомендаций по С</a:t>
            </a:r>
            <a:r>
              <a:rPr lang="en-US" sz="2400" b="1" dirty="0" smtClean="0"/>
              <a:t>OVID- 19</a:t>
            </a:r>
            <a:endParaRPr lang="x-none" sz="2400" b="1" dirty="0"/>
          </a:p>
        </p:txBody>
      </p:sp>
      <p:pic>
        <p:nvPicPr>
          <p:cNvPr id="1026" name="Picture 2" descr="На изображении может находиться: текст «CORONA VIRUS2020VK COVID-19 жуктыру KayпH темендету γшн бес алтын ереже колды жи жуу кашыктыкты ыктыкть сактау корамдык орындарга бармау бетперде кию - @coronavirus2020_kz кол-алыспау, кол- кушактаспау, суйспеу дереккез: министрлг»">
            <a:extLst>
              <a:ext uri="{FF2B5EF4-FFF2-40B4-BE49-F238E27FC236}">
                <a16:creationId xmlns="" xmlns:a16="http://schemas.microsoft.com/office/drawing/2014/main" id="{8C8F64DB-EC31-44CF-A06D-E0CF86D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7" y="795921"/>
            <a:ext cx="44291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 изображении может находиться: текст">
            <a:extLst>
              <a:ext uri="{FF2B5EF4-FFF2-40B4-BE49-F238E27FC236}">
                <a16:creationId xmlns="" xmlns:a16="http://schemas.microsoft.com/office/drawing/2014/main" id="{82B64219-DCF2-4CE2-B970-83887CD2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962" y="753979"/>
            <a:ext cx="4460582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9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204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Организация  нового 2020-2021 учебного года в Дмитриевской НОШ Успенского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памяток в санузлах школы</vt:lpstr>
      <vt:lpstr>Установка по всей школе рекомендаций по СOVID- 19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Dmitrievka</cp:lastModifiedBy>
  <cp:revision>21</cp:revision>
  <dcterms:created xsi:type="dcterms:W3CDTF">2020-08-22T02:27:46Z</dcterms:created>
  <dcterms:modified xsi:type="dcterms:W3CDTF">2020-08-28T08:36:53Z</dcterms:modified>
</cp:coreProperties>
</file>