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64" r:id="rId8"/>
    <p:sldId id="296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1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7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6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3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6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6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2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6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E5C7-0D10-4F34-9208-F9217A5259C6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864DC-C9D4-4C75-9887-CE0EC90EC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280920" cy="27363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 2020-2021 учебного года в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«Успенской СОШ № 2»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Успенского района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416824" cy="4176464"/>
          </a:xfrm>
          <a:prstGeom prst="rect">
            <a:avLst/>
          </a:prstGeom>
          <a:solidFill>
            <a:srgbClr val="E7E6E6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Памятки для учащихся </a:t>
            </a:r>
            <a:endParaRPr lang="ru-RU" sz="36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3" name="Рисунок 2" descr="D:\Desktop\фото\IMG202008280938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168352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57chita.detkin-club.ru/editor/2141/images/7f007cf1548941b2b7a3729e463fc93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49" y="1556792"/>
            <a:ext cx="5443331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8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novoselki.my1.ru/_nw/0/479962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b="11562"/>
          <a:stretch/>
        </p:blipFill>
        <p:spPr bwMode="auto">
          <a:xfrm>
            <a:off x="323528" y="476672"/>
            <a:ext cx="844102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60648"/>
            <a:ext cx="8280920" cy="180019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в школе будут проходить в онлайн режиме (5-11 классы)и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оффлайн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(дежурные классы 1-4 классы)</a:t>
            </a: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2595" y="4108850"/>
            <a:ext cx="588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школу предусмотрен через 2 входа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700808"/>
            <a:ext cx="3168352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режиме: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Предшкола-16 учащихся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11 классы- 115 учащихся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1700807"/>
            <a:ext cx="4680520" cy="18982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штатном режиме: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класс-8 учащихся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а класс-15 учащихся (1 -ДО)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  класс-14 учащихся (1-ДО)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класс- 14 учащихся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 класс-15 учащихся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 класс-14 учащихся (2 смена)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56" y="4939819"/>
            <a:ext cx="1944216" cy="144016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вход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б, 4 а, 4 б классы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(1,2 этажи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4939819"/>
            <a:ext cx="2232248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со стороны гардероба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 2 а, 3 классы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этаж)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816232" y="3599047"/>
            <a:ext cx="731476" cy="14607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8244408" y="3619602"/>
            <a:ext cx="755576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72816"/>
            <a:ext cx="4057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Всего 28 педагогов</a:t>
            </a:r>
            <a:endParaRPr lang="ru-RU" sz="3600" b="1" cap="none" spc="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36912"/>
            <a:ext cx="2116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35 лет</a:t>
            </a:r>
            <a:endParaRPr lang="ru-RU" sz="3600" b="1" cap="none" spc="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501008"/>
            <a:ext cx="27318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36-55 лет</a:t>
            </a:r>
            <a:endParaRPr lang="ru-RU" sz="3600" b="1" cap="none" spc="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4365104"/>
            <a:ext cx="29787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свыше 55 лет</a:t>
            </a:r>
            <a:endParaRPr lang="ru-RU" sz="3600" b="1" cap="none" spc="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3356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944" y="422108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51571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548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  <a:endParaRPr lang="ru-RU" sz="48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41277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 в здание школы сопровождается приемом медицинского работника и термометрии учащихся и сотрудников школы;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Отменяется кабинетная система, один класс- один кабинет;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звонков составляется отдельно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каждой класс;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Длительность перерыва не менее 10 минут;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каждого перерыва классная комната проветривается и проводиться влажная уборка.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Горячего питания не будет.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находиться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классе в маске,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перерывах (если на свежем воздухе) без маски;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физической культуры проводятся на свежем воздухе;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сменами дезинфекция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кабинетов, коридоров и ученической мебели;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 и уход учащихся начальных классов сопровождается родителями или законными представителями;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548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УВП в дежурных классах</a:t>
            </a:r>
            <a:endParaRPr lang="ru-RU" sz="48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9548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4800" b="1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санитайзеров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школе</a:t>
            </a:r>
            <a:endParaRPr lang="ru-RU" sz="48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9" name="Рисунок 8" descr="D:\Desktop\фото\IMG202008280938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27386" r="15197" b="1161"/>
          <a:stretch/>
        </p:blipFill>
        <p:spPr bwMode="auto">
          <a:xfrm>
            <a:off x="899592" y="1865148"/>
            <a:ext cx="2592288" cy="3508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Desktop\фото\IMG202008280939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18429" r="6600" b="21295"/>
          <a:stretch/>
        </p:blipFill>
        <p:spPr bwMode="auto">
          <a:xfrm>
            <a:off x="5580112" y="1886769"/>
            <a:ext cx="2592288" cy="3280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491880" y="2636912"/>
            <a:ext cx="1944216" cy="864096"/>
          </a:xfrm>
          <a:prstGeom prst="left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3717032"/>
            <a:ext cx="1800200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Санитайзеры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установлены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входе в школу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D:\Desktop\фото\IMG202008280937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44952"/>
            <a:ext cx="3122295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Desktop\фото\IMG202008280939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8214"/>
            <a:ext cx="3021965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29548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Дезинфицирующие коврики при входе в школу </a:t>
            </a:r>
            <a:endParaRPr lang="ru-RU" sz="48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blob:https://web.whatsapp.com/8a40800d-814e-46bc-9444-f0e3dbef84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D:\Desktop\фото\IMG202008280932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488"/>
            <a:ext cx="2736304" cy="358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4860032" y="32775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кабинетов дежурных классов</a:t>
            </a:r>
            <a:endParaRPr lang="ru-RU" sz="2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4365104"/>
            <a:ext cx="23918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Рассадка учащихся в дежурных классах (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подписанные индивидуальный стул и парта)</a:t>
            </a:r>
            <a:endParaRPr lang="ru-RU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2" name="Стрелка влево 1"/>
          <p:cNvSpPr/>
          <p:nvPr/>
        </p:nvSpPr>
        <p:spPr>
          <a:xfrm>
            <a:off x="3404339" y="374346"/>
            <a:ext cx="1136575" cy="64807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2530388" y="4841471"/>
            <a:ext cx="964332" cy="616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D:\Desktop\фото\IMG-20200828-WA0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9" t="17678" r="7480" b="16059"/>
          <a:stretch/>
        </p:blipFill>
        <p:spPr bwMode="auto">
          <a:xfrm>
            <a:off x="6516216" y="1821017"/>
            <a:ext cx="2294658" cy="3192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65563" y="1777782"/>
            <a:ext cx="2780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Ежедневный замер температуры работников школы и учащихся</a:t>
            </a:r>
            <a:endParaRPr lang="ru-RU" sz="24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457986" y="2708920"/>
            <a:ext cx="964332" cy="616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D:\Desktop\фото\20200828_1153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17" y="4086105"/>
            <a:ext cx="2886302" cy="2467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549" y="476672"/>
            <a:ext cx="8039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Вход/выход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школу предусмотрен через 2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входа/выхода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Desktop\фото\20200828_10505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3" r="6678"/>
          <a:stretch/>
        </p:blipFill>
        <p:spPr bwMode="auto">
          <a:xfrm>
            <a:off x="467544" y="2060848"/>
            <a:ext cx="4720858" cy="3209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Desktop\фото\IMG-20200828-WA00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4" b="30476"/>
          <a:stretch/>
        </p:blipFill>
        <p:spPr bwMode="auto">
          <a:xfrm>
            <a:off x="5508104" y="1270986"/>
            <a:ext cx="3240360" cy="4789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28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 движения учащихся по школе</a:t>
            </a:r>
            <a:endParaRPr lang="ru-RU" sz="3600" b="1" dirty="0"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6" name="Рисунок 5" descr="D:\Desktop\фото\20200828_1137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2" y="1460977"/>
            <a:ext cx="4140200" cy="310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Desktop\фото\20200828_1137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3037"/>
            <a:ext cx="4177665" cy="313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Desktop\фото\IMG-20200828-WA001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t="23169" r="5880" b="48130"/>
          <a:stretch/>
        </p:blipFill>
        <p:spPr bwMode="auto">
          <a:xfrm>
            <a:off x="2324607" y="3861048"/>
            <a:ext cx="4608512" cy="2936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03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293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Организация  нового 2020-2021 учебного года в  КГУ «Успенской СОШ № 2»  Успенского района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36</cp:revision>
  <dcterms:created xsi:type="dcterms:W3CDTF">2020-08-22T02:27:46Z</dcterms:created>
  <dcterms:modified xsi:type="dcterms:W3CDTF">2020-08-28T06:06:13Z</dcterms:modified>
</cp:coreProperties>
</file>