
<file path=[Content_Types].xml><?xml version="1.0" encoding="utf-8"?>
<Types xmlns="http://schemas.openxmlformats.org/package/2006/content-types">
  <Default ContentType="image/png" Extension="png"/>
  <Default ContentType="image/jpeg" Extension="jpeg"/>
  <Default ContentType="application/vnd.openxmlformats-package.relationships+xml" Extension="rels"/>
  <Default ContentType="application/xml" Extension="xml"/>
  <Default ContentType="image/jpeg" Extension="jpg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16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6" r:id="rId2"/>
    <p:sldId id="257" r:id="rId3"/>
    <p:sldId id="258" r:id="rId4"/>
    <p:sldId id="262" r:id="rId5"/>
    <p:sldId id="263" r:id="rId6"/>
    <p:sldId id="264" r:id="rId7"/>
    <p:sldId id="260" r:id="rId8"/>
    <p:sldId id="261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092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9E5C7-0D10-4F34-9208-F9217A5259C6}" type="datetimeFigureOut">
              <a:rPr lang="ru-RU" smtClean="0"/>
              <a:pPr/>
              <a:t>29.08.2020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864DC-C9D4-4C75-9887-CE0EC90ECF0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28972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9E5C7-0D10-4F34-9208-F9217A5259C6}" type="datetimeFigureOut">
              <a:rPr lang="ru-RU" smtClean="0"/>
              <a:pPr/>
              <a:t>29.08.2020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864DC-C9D4-4C75-9887-CE0EC90ECF0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99882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9E5C7-0D10-4F34-9208-F9217A5259C6}" type="datetimeFigureOut">
              <a:rPr lang="ru-RU" smtClean="0"/>
              <a:pPr/>
              <a:t>29.08.2020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864DC-C9D4-4C75-9887-CE0EC90ECF0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425954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9E5C7-0D10-4F34-9208-F9217A5259C6}" type="datetimeFigureOut">
              <a:rPr lang="ru-RU" smtClean="0"/>
              <a:pPr/>
              <a:t>29.08.2020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864DC-C9D4-4C75-9887-CE0EC90ECF0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48605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9E5C7-0D10-4F34-9208-F9217A5259C6}" type="datetimeFigureOut">
              <a:rPr lang="ru-RU" smtClean="0"/>
              <a:pPr/>
              <a:t>29.08.2020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864DC-C9D4-4C75-9887-CE0EC90ECF0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454577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9E5C7-0D10-4F34-9208-F9217A5259C6}" type="datetimeFigureOut">
              <a:rPr lang="ru-RU" smtClean="0"/>
              <a:pPr/>
              <a:t>29.08.2020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864DC-C9D4-4C75-9887-CE0EC90ECF0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87058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9E5C7-0D10-4F34-9208-F9217A5259C6}" type="datetimeFigureOut">
              <a:rPr lang="ru-RU" smtClean="0"/>
              <a:pPr/>
              <a:t>29.08.2020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864DC-C9D4-4C75-9887-CE0EC90ECF0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82350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9E5C7-0D10-4F34-9208-F9217A5259C6}" type="datetimeFigureOut">
              <a:rPr lang="ru-RU" smtClean="0"/>
              <a:pPr/>
              <a:t>29.08.2020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864DC-C9D4-4C75-9887-CE0EC90ECF0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21705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9E5C7-0D10-4F34-9208-F9217A5259C6}" type="datetimeFigureOut">
              <a:rPr lang="ru-RU" smtClean="0"/>
              <a:pPr/>
              <a:t>29.08.2020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864DC-C9D4-4C75-9887-CE0EC90ECF0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70196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9E5C7-0D10-4F34-9208-F9217A5259C6}" type="datetimeFigureOut">
              <a:rPr lang="ru-RU" smtClean="0"/>
              <a:pPr/>
              <a:t>29.08.2020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864DC-C9D4-4C75-9887-CE0EC90ECF0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3504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9E5C7-0D10-4F34-9208-F9217A5259C6}" type="datetimeFigureOut">
              <a:rPr lang="ru-RU" smtClean="0"/>
              <a:pPr/>
              <a:t>29.08.2020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864DC-C9D4-4C75-9887-CE0EC90ECF0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81775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9E5C7-0D10-4F34-9208-F9217A5259C6}" type="datetimeFigureOut">
              <a:rPr lang="ru-RU" smtClean="0"/>
              <a:pPr/>
              <a:t>29.08.2020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864DC-C9D4-4C75-9887-CE0EC90ECF0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87901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9E5C7-0D10-4F34-9208-F9217A5259C6}" type="datetimeFigureOut">
              <a:rPr lang="ru-RU" smtClean="0"/>
              <a:pPr/>
              <a:t>29.08.2020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864DC-C9D4-4C75-9887-CE0EC90ECF0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29591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9E5C7-0D10-4F34-9208-F9217A5259C6}" type="datetimeFigureOut">
              <a:rPr lang="ru-RU" smtClean="0"/>
              <a:pPr/>
              <a:t>29.08.2020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864DC-C9D4-4C75-9887-CE0EC90ECF0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69505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9E5C7-0D10-4F34-9208-F9217A5259C6}" type="datetimeFigureOut">
              <a:rPr lang="ru-RU" smtClean="0"/>
              <a:pPr/>
              <a:t>29.08.2020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864DC-C9D4-4C75-9887-CE0EC90ECF0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10965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9E5C7-0D10-4F34-9208-F9217A5259C6}" type="datetimeFigureOut">
              <a:rPr lang="ru-RU" smtClean="0"/>
              <a:pPr/>
              <a:t>29.08.2020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864DC-C9D4-4C75-9887-CE0EC90ECF0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54122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19E5C7-0D10-4F34-9208-F9217A5259C6}" type="datetimeFigureOut">
              <a:rPr lang="ru-RU" smtClean="0"/>
              <a:pPr/>
              <a:t>29.08.2020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FDB864DC-C9D4-4C75-9887-CE0EC90ECF0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40584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  <p:sldLayoutId id="2147483703" r:id="rId14"/>
    <p:sldLayoutId id="2147483704" r:id="rId15"/>
    <p:sldLayoutId id="214748370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 ?><Relationships xmlns="http://schemas.openxmlformats.org/package/2006/relationships"><Relationship Id="rId2" Target="../media/image1.jpeg" Type="http://schemas.openxmlformats.org/officeDocument/2006/relationships/image"/><Relationship Id="rId1" Target="../slideLayouts/slideLayout1.xml" Type="http://schemas.openxmlformats.org/officeDocument/2006/relationships/slideLayout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 ?><Relationships xmlns="http://schemas.openxmlformats.org/package/2006/relationships"><Relationship Id="rId3" Target="../media/image6.jpeg" Type="http://schemas.openxmlformats.org/officeDocument/2006/relationships/image"/><Relationship Id="rId2" Target="../media/image5.jpg" Type="http://schemas.openxmlformats.org/officeDocument/2006/relationships/image"/><Relationship Id="rId1" Target="../slideLayouts/slideLayout7.xml" Type="http://schemas.openxmlformats.org/officeDocument/2006/relationships/slideLayout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 ?><Relationships xmlns="http://schemas.openxmlformats.org/package/2006/relationships"><Relationship Id="rId2" Target="../media/image9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8.xml.rels><?xml version="1.0" encoding="UTF-8" standalone="yes" ?><Relationships xmlns="http://schemas.openxmlformats.org/package/2006/relationships"><Relationship Id="rId3" Target="../media/image11.jpeg" Type="http://schemas.openxmlformats.org/officeDocument/2006/relationships/image"/><Relationship Id="rId2" Target="../media/image10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116633"/>
            <a:ext cx="7200800" cy="3240360"/>
          </a:xfrm>
          <a:noFill/>
        </p:spPr>
        <p:txBody>
          <a:bodyPr>
            <a:normAutofit fontScale="90000"/>
          </a:bodyPr>
          <a:lstStyle/>
          <a:p>
            <a:pPr algn="ctr"/>
            <a:r>
              <a:rPr lang="ru-RU" sz="4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Организация </a:t>
            </a:r>
            <a:br>
              <a:rPr lang="ru-RU" sz="4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нового 2020-2021 учебного года в КГУ Богатырская ООШ Успенского района </a:t>
            </a:r>
            <a:r>
              <a:rPr lang="ru-RU" b="1" dirty="0" smtClean="0">
                <a:solidFill>
                  <a:srgbClr val="7030A0"/>
                </a:solidFill>
              </a:rPr>
              <a:t/>
            </a:r>
            <a:br>
              <a:rPr lang="ru-RU" b="1" dirty="0" smtClean="0">
                <a:solidFill>
                  <a:srgbClr val="7030A0"/>
                </a:solidFill>
              </a:rPr>
            </a:br>
            <a:endParaRPr lang="ru-RU" b="1" dirty="0">
              <a:solidFill>
                <a:srgbClr val="7030A0"/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3608" y="3501008"/>
            <a:ext cx="2427734" cy="323697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395536" y="260648"/>
            <a:ext cx="8280920" cy="1800199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Занятия будут проходить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в 1 смену</a:t>
            </a:r>
            <a:r>
              <a:rPr kumimoji="0" lang="ru-RU" sz="41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41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4100" b="1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3" name="Picture 4" descr="Картинки по запросу children design png"/>
          <p:cNvPicPr>
            <a:picLocks noChangeAspect="1" noChangeArrowheads="1"/>
          </p:cNvPicPr>
          <p:nvPr/>
        </p:nvPicPr>
        <p:blipFill>
          <a:blip r:embed="rId2" cstate="print"/>
          <a:srcRect l="65376" t="35419" r="19221" b="43977"/>
          <a:stretch>
            <a:fillRect/>
          </a:stretch>
        </p:blipFill>
        <p:spPr bwMode="auto">
          <a:xfrm>
            <a:off x="755576" y="1700808"/>
            <a:ext cx="812202" cy="869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4716016" y="3681896"/>
            <a:ext cx="2909771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5-9 классы</a:t>
            </a:r>
            <a:endParaRPr lang="ru-RU" sz="3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03545" y="3172111"/>
            <a:ext cx="2634054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kk-KZ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1-4 классы</a:t>
            </a:r>
            <a:endParaRPr lang="ru-RU" sz="3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595402" y="1772816"/>
            <a:ext cx="2975495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b="1" dirty="0" smtClean="0">
                <a:ln w="11430"/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21</a:t>
            </a:r>
            <a:r>
              <a:rPr lang="ru-RU" sz="3600" b="1" cap="none" spc="0" dirty="0" smtClean="0">
                <a:ln w="11430"/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учащийся </a:t>
            </a:r>
            <a:endParaRPr lang="ru-RU" sz="3600" b="1" cap="none" spc="0" dirty="0">
              <a:ln w="11430"/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814247" y="4365974"/>
            <a:ext cx="2811540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kk-KZ" sz="3600" b="1" dirty="0" smtClean="0">
                <a:ln w="11430"/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10 учащихся</a:t>
            </a:r>
            <a:endParaRPr lang="ru-RU" sz="3600" b="1" cap="none" spc="0" dirty="0">
              <a:ln w="11430"/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62148" y="3841130"/>
            <a:ext cx="2786084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kk-KZ" sz="3600" b="1" dirty="0" smtClean="0">
                <a:ln w="11430"/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11 учащихся</a:t>
            </a:r>
            <a:endParaRPr lang="ru-RU" sz="3600" b="1" cap="none" spc="0" dirty="0">
              <a:ln w="11430"/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Вертикальный свиток 12"/>
          <p:cNvSpPr/>
          <p:nvPr/>
        </p:nvSpPr>
        <p:spPr>
          <a:xfrm>
            <a:off x="5868144" y="1160747"/>
            <a:ext cx="3168352" cy="1944216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cap="none" spc="0" dirty="0" smtClean="0">
                <a:ln w="11430"/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Один класс</a:t>
            </a:r>
          </a:p>
          <a:p>
            <a:pPr algn="ctr"/>
            <a:r>
              <a:rPr lang="ru-RU" sz="3200" b="1" cap="none" spc="0" dirty="0" smtClean="0">
                <a:ln w="11430"/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- 1 кабинет</a:t>
            </a:r>
            <a:endParaRPr lang="ru-RU" sz="3200" b="1" cap="none" spc="0" dirty="0">
              <a:ln w="11430"/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419872" y="5733256"/>
            <a:ext cx="46570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i="1" dirty="0" smtClean="0"/>
              <a:t>В ход школу предусмотрен через 1 центральную </a:t>
            </a:r>
          </a:p>
          <a:p>
            <a:pPr algn="ctr"/>
            <a:r>
              <a:rPr lang="ru-RU" sz="1400" b="1" i="1" dirty="0" smtClean="0"/>
              <a:t>и 1 запасную дверь</a:t>
            </a:r>
            <a:endParaRPr lang="ru-RU" sz="14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83568" y="751344"/>
            <a:ext cx="7776864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v"/>
            </a:pPr>
            <a:endParaRPr lang="ru-RU" dirty="0" smtClean="0"/>
          </a:p>
          <a:p>
            <a:pPr>
              <a:buFont typeface="Wingdings" pitchFamily="2" charset="2"/>
              <a:buChar char="v"/>
            </a:pPr>
            <a:endParaRPr lang="ru-RU" dirty="0" smtClean="0"/>
          </a:p>
          <a:p>
            <a:pPr algn="just">
              <a:buFont typeface="Wingdings" pitchFamily="2" charset="2"/>
              <a:buChar char="v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Вход в здание школы сопровождается приемом медицинского работника и термометрии учащихся и сотрудников школы;</a:t>
            </a:r>
          </a:p>
          <a:p>
            <a:pPr algn="just">
              <a:buFont typeface="Wingdings" pitchFamily="2" charset="2"/>
              <a:buChar char="v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Отменяется кабинетная система, один класс- один кабинет; </a:t>
            </a:r>
          </a:p>
          <a:p>
            <a:pPr algn="just">
              <a:buFont typeface="Wingdings" pitchFamily="2" charset="2"/>
              <a:buChar char="v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Расписание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звонков составляется отдельно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 каждой класс;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Длительность перерыва не менее 10 минут;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 время каждого перерыва классная комната проветривается и проводиться влажная уборка.</a:t>
            </a:r>
          </a:p>
          <a:p>
            <a:pPr algn="just">
              <a:buFont typeface="Wingdings" pitchFamily="2" charset="2"/>
              <a:buChar char="v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Горячего питания не будет. </a:t>
            </a:r>
          </a:p>
          <a:p>
            <a:pPr algn="just">
              <a:buFont typeface="Wingdings" pitchFamily="2" charset="2"/>
              <a:buChar char="v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Учащиеся находиться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классе в маске,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 перерывах (если на свежем воздухе) без маски;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Уроки физической культуры проводятся на свежем воздухе;</a:t>
            </a:r>
          </a:p>
          <a:p>
            <a:pPr algn="just">
              <a:buFont typeface="Wingdings" pitchFamily="2" charset="2"/>
              <a:buChar char="v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Между сменами дезинфекция 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кварцевание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кабинетов, коридоров и ученической мебели;</a:t>
            </a:r>
          </a:p>
          <a:p>
            <a:pPr algn="just">
              <a:buFont typeface="Wingdings" pitchFamily="2" charset="2"/>
              <a:buChar char="v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Приход и уход учащихся начальных классов сопровождается родителями или законными представителями;</a:t>
            </a:r>
          </a:p>
          <a:p>
            <a:pPr>
              <a:buFont typeface="Wingdings" pitchFamily="2" charset="2"/>
              <a:buChar char="v"/>
            </a:pPr>
            <a:endParaRPr lang="ru-RU" dirty="0" smtClean="0"/>
          </a:p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835303" y="428178"/>
            <a:ext cx="7473393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b="1" cap="none" spc="0" dirty="0" smtClean="0">
                <a:ln w="11430"/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Рекомендации в организации УВП</a:t>
            </a:r>
            <a:endParaRPr lang="ru-RU" sz="3600" b="1" cap="none" spc="0" dirty="0">
              <a:ln w="11430"/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blob:https://web.whatsapp.com/8a40800d-814e-46bc-9444-f0e3dbef84c4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8" name="AutoShape 4" descr="blob:https://web.whatsapp.com/8a40800d-814e-46bc-9444-f0e3dbef84c4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0" name="AutoShape 6" descr="blob:https://web.whatsapp.com/8a40800d-814e-46bc-9444-f0e3dbef84c4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39552" y="548680"/>
            <a:ext cx="7920880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b="1" cap="none" spc="0" dirty="0" smtClean="0">
                <a:ln w="11430"/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Установка </a:t>
            </a:r>
            <a:r>
              <a:rPr lang="ru-RU" sz="3600" b="1" cap="none" spc="0" dirty="0" err="1" smtClean="0">
                <a:ln w="11430"/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санитайзеров</a:t>
            </a:r>
            <a:r>
              <a:rPr lang="ru-RU" sz="3600" b="1" cap="none" spc="0" dirty="0" smtClean="0">
                <a:ln w="11430"/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ru-RU" sz="3600" b="1" cap="none" spc="0" dirty="0" smtClean="0">
                <a:ln w="11430"/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по школе и в сан. узле</a:t>
            </a:r>
            <a:endParaRPr lang="ru-RU" sz="3600" b="1" cap="none" spc="0" dirty="0">
              <a:ln w="11430"/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1964500"/>
            <a:ext cx="2755974" cy="3717032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008" y="2036508"/>
            <a:ext cx="2649194" cy="357301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blob:https://web.whatsapp.com/8a40800d-814e-46bc-9444-f0e3dbef84c4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8" name="AutoShape 4" descr="blob:https://web.whatsapp.com/8a40800d-814e-46bc-9444-f0e3dbef84c4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0" name="AutoShape 6" descr="blob:https://web.whatsapp.com/8a40800d-814e-46bc-9444-f0e3dbef84c4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1259632" y="476672"/>
            <a:ext cx="5848461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b="1" cap="none" spc="0" dirty="0" smtClean="0">
                <a:ln w="11430"/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При входе и выходе </a:t>
            </a:r>
          </a:p>
          <a:p>
            <a:pPr algn="ctr"/>
            <a:r>
              <a:rPr lang="ru-RU" sz="3600" b="1" cap="none" spc="0" dirty="0" smtClean="0">
                <a:ln w="11430"/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дезинфицирующий коврик</a:t>
            </a:r>
            <a:endParaRPr lang="ru-RU" sz="3600" b="1" cap="none" spc="0" dirty="0">
              <a:ln w="11430"/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2276872"/>
            <a:ext cx="3219822" cy="4293096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15831" y="2276872"/>
            <a:ext cx="3183094" cy="4293096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blob:https://web.whatsapp.com/8a40800d-814e-46bc-9444-f0e3dbef84c4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8" name="AutoShape 4" descr="blob:https://web.whatsapp.com/8a40800d-814e-46bc-9444-f0e3dbef84c4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0" name="AutoShape 6" descr="blob:https://web.whatsapp.com/8a40800d-814e-46bc-9444-f0e3dbef84c4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4247964" y="3890903"/>
            <a:ext cx="3419334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800" b="1" cap="none" spc="0" dirty="0" smtClean="0">
                <a:ln w="11430"/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Рассадка учащихся </a:t>
            </a:r>
          </a:p>
          <a:p>
            <a:pPr algn="ctr"/>
            <a:r>
              <a:rPr lang="ru-RU" sz="2800" b="1" cap="none" spc="0" dirty="0" smtClean="0">
                <a:ln w="11430"/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1 – 1,5 метра</a:t>
            </a:r>
            <a:endParaRPr lang="ru-RU" sz="2800" b="1" cap="none" spc="0" dirty="0">
              <a:ln w="11430"/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-504564" y="3789040"/>
            <a:ext cx="4752528" cy="138499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800" b="1" cap="none" spc="0" dirty="0" smtClean="0">
                <a:ln w="11430"/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Обработка школы </a:t>
            </a:r>
          </a:p>
          <a:p>
            <a:pPr algn="ctr"/>
            <a:r>
              <a:rPr lang="ru-RU" sz="2800" b="1" cap="none" spc="0" dirty="0" smtClean="0">
                <a:ln w="11430"/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переносной </a:t>
            </a:r>
          </a:p>
          <a:p>
            <a:pPr algn="ctr"/>
            <a:r>
              <a:rPr lang="ru-RU" sz="2800" b="1" cap="none" spc="0" dirty="0" smtClean="0">
                <a:ln w="11430"/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кварцевой лампой</a:t>
            </a:r>
            <a:endParaRPr lang="ru-RU" sz="2800" b="1" cap="none" spc="0" dirty="0">
              <a:ln w="11430"/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404664"/>
            <a:ext cx="2376264" cy="3204910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404665"/>
            <a:ext cx="2398399" cy="3234764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41A4F9C-A3BB-41B5-92DE-16D86D1650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56579"/>
            <a:ext cx="9144000" cy="597400"/>
          </a:xfrm>
          <a:solidFill>
            <a:schemeClr val="accent4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kk-KZ" sz="2800" b="1" dirty="0" smtClean="0">
                <a:solidFill>
                  <a:srgbClr val="7030A0"/>
                </a:solidFill>
              </a:rPr>
              <a:t>Размещение памяток в санузлах школы</a:t>
            </a:r>
            <a:endParaRPr lang="x-none" sz="2800" b="1" dirty="0">
              <a:solidFill>
                <a:srgbClr val="7030A0"/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7584" y="722556"/>
            <a:ext cx="7416824" cy="6095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11231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41A4F9C-A3BB-41B5-92DE-16D86D1650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56579"/>
            <a:ext cx="9144000" cy="597400"/>
          </a:xfrm>
          <a:solidFill>
            <a:schemeClr val="accent4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rgbClr val="7030A0"/>
                </a:solidFill>
              </a:rPr>
              <a:t>Установка по всей школе рекомендаций по С</a:t>
            </a:r>
            <a:r>
              <a:rPr lang="en-US" sz="2400" b="1" dirty="0" smtClean="0">
                <a:solidFill>
                  <a:srgbClr val="7030A0"/>
                </a:solidFill>
              </a:rPr>
              <a:t>OVID- 19</a:t>
            </a:r>
            <a:endParaRPr lang="x-none" sz="2400" b="1" dirty="0">
              <a:solidFill>
                <a:srgbClr val="7030A0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8118" y="759123"/>
            <a:ext cx="4655531" cy="5947442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37412" y="773782"/>
            <a:ext cx="4506587" cy="59327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6569494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161</TotalTime>
  <Words>186</Words>
  <Application>Microsoft Office PowerPoint</Application>
  <PresentationFormat>Экран (4:3)</PresentationFormat>
  <Paragraphs>35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4" baseType="lpstr">
      <vt:lpstr>Arial</vt:lpstr>
      <vt:lpstr>Times New Roman</vt:lpstr>
      <vt:lpstr>Trebuchet MS</vt:lpstr>
      <vt:lpstr>Wingdings</vt:lpstr>
      <vt:lpstr>Wingdings 3</vt:lpstr>
      <vt:lpstr>Грань</vt:lpstr>
      <vt:lpstr>Организация  нового 2020-2021 учебного года в КГУ Богатырская ООШ Успенского района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Размещение памяток в санузлах школы</vt:lpstr>
      <vt:lpstr>Установка по всей школе рекомендаций по СOVID- 19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User</cp:lastModifiedBy>
  <cp:revision>31</cp:revision>
  <dcterms:created xsi:type="dcterms:W3CDTF">2020-08-22T02:27:46Z</dcterms:created>
  <dcterms:modified xsi:type="dcterms:W3CDTF">2020-08-29T04:00:52Z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387352</vt:lpwstr>
  </property>
  <property fmtid="{D5CDD505-2E9C-101B-9397-08002B2CF9AE}" name="NXPowerLiteSettings" pid="3">
    <vt:lpwstr>C7000400038000</vt:lpwstr>
  </property>
  <property fmtid="{D5CDD505-2E9C-101B-9397-08002B2CF9AE}" name="NXPowerLiteVersion" pid="4">
    <vt:lpwstr>S9.0.1</vt:lpwstr>
  </property>
</Properties>
</file>